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2918400"/>
  <p:notesSz cx="6858000" cy="9144000"/>
  <p:defaultTextStyle>
    <a:defPPr>
      <a:defRPr lang="en-US"/>
    </a:defPPr>
    <a:lvl1pPr algn="l" defTabSz="2506663" rtl="0" eaLnBrk="0" fontAlgn="base" hangingPunct="0">
      <a:spcBef>
        <a:spcPct val="0"/>
      </a:spcBef>
      <a:spcAft>
        <a:spcPct val="0"/>
      </a:spcAft>
      <a:defRPr sz="9900" kern="1200">
        <a:solidFill>
          <a:schemeClr val="tx1"/>
        </a:solidFill>
        <a:latin typeface="Calibri" panose="020F0502020204030204" pitchFamily="34" charset="0"/>
        <a:ea typeface="ＭＳ Ｐゴシック" panose="020B0600070205080204" pitchFamily="34" charset="-128"/>
        <a:cs typeface="+mn-cs"/>
      </a:defRPr>
    </a:lvl1pPr>
    <a:lvl2pPr marL="2506663" indent="-2049463" algn="l" defTabSz="2506663" rtl="0" eaLnBrk="0" fontAlgn="base" hangingPunct="0">
      <a:spcBef>
        <a:spcPct val="0"/>
      </a:spcBef>
      <a:spcAft>
        <a:spcPct val="0"/>
      </a:spcAft>
      <a:defRPr sz="9900" kern="1200">
        <a:solidFill>
          <a:schemeClr val="tx1"/>
        </a:solidFill>
        <a:latin typeface="Calibri" panose="020F0502020204030204" pitchFamily="34" charset="0"/>
        <a:ea typeface="ＭＳ Ｐゴシック" panose="020B0600070205080204" pitchFamily="34" charset="-128"/>
        <a:cs typeface="+mn-cs"/>
      </a:defRPr>
    </a:lvl2pPr>
    <a:lvl3pPr marL="5014913" indent="-4100513" algn="l" defTabSz="2506663" rtl="0" eaLnBrk="0" fontAlgn="base" hangingPunct="0">
      <a:spcBef>
        <a:spcPct val="0"/>
      </a:spcBef>
      <a:spcAft>
        <a:spcPct val="0"/>
      </a:spcAft>
      <a:defRPr sz="9900" kern="1200">
        <a:solidFill>
          <a:schemeClr val="tx1"/>
        </a:solidFill>
        <a:latin typeface="Calibri" panose="020F0502020204030204" pitchFamily="34" charset="0"/>
        <a:ea typeface="ＭＳ Ｐゴシック" panose="020B0600070205080204" pitchFamily="34" charset="-128"/>
        <a:cs typeface="+mn-cs"/>
      </a:defRPr>
    </a:lvl3pPr>
    <a:lvl4pPr marL="7523163" indent="-6151563" algn="l" defTabSz="2506663" rtl="0" eaLnBrk="0" fontAlgn="base" hangingPunct="0">
      <a:spcBef>
        <a:spcPct val="0"/>
      </a:spcBef>
      <a:spcAft>
        <a:spcPct val="0"/>
      </a:spcAft>
      <a:defRPr sz="9900" kern="1200">
        <a:solidFill>
          <a:schemeClr val="tx1"/>
        </a:solidFill>
        <a:latin typeface="Calibri" panose="020F0502020204030204" pitchFamily="34" charset="0"/>
        <a:ea typeface="ＭＳ Ｐゴシック" panose="020B0600070205080204" pitchFamily="34" charset="-128"/>
        <a:cs typeface="+mn-cs"/>
      </a:defRPr>
    </a:lvl4pPr>
    <a:lvl5pPr marL="10031413" indent="-8202613" algn="l" defTabSz="2506663" rtl="0" eaLnBrk="0" fontAlgn="base" hangingPunct="0">
      <a:spcBef>
        <a:spcPct val="0"/>
      </a:spcBef>
      <a:spcAft>
        <a:spcPct val="0"/>
      </a:spcAft>
      <a:defRPr sz="9900"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sz="9900"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sz="9900"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sz="9900"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sz="9900"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72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Kassel" initials="LK"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5C09F-60F9-B000-ED37-6BAA131A3446}" v="10" dt="2021-04-21T01:57:38.678"/>
    <p1510:client id="{E9FA2C11-2969-F50C-A35F-94F35DB988A4}" v="44" dt="2022-03-28T14:52:51.091"/>
    <p1510:client id="{365177D2-39E3-78E8-6A0B-1C5372BDBF6E}" v="2609" dt="2022-03-29T17:43:02.890"/>
    <p1510:client id="{2CAD92F3-8F9D-6460-2C39-DFA92477FD23}" v="135" dt="2021-04-21T20:23:56.243"/>
    <p1510:client id="{652ADA9B-98F2-FD90-DC32-A680168AC850}" v="645" dt="2021-04-19T22:50:51.074"/>
    <p1510:client id="{36E0E432-880B-948D-F72E-13AE2B059F69}" v="49" dt="2022-03-31T16:09:49.397"/>
    <p1510:client id="{24C4C09F-D045-B000-BE29-BF1F0AB94465}" v="33" dt="2021-04-22T14:57:44.962"/>
    <p1510:client id="{3C93C09F-7018-C000-086E-601DB94A4431}" v="7" dt="2021-04-22T00:43:50.720"/>
    <p1510:client id="{45ED9C03-E3B7-841C-2B14-E0E30BF70D05}" v="20" dt="2021-04-22T01:47:31.395"/>
    <p1510:client id="{970FC221-171C-4B0D-BBF1-365F5C63834E}" v="452" dt="2021-04-21T16:27:38.965"/>
    <p1510:client id="{4CDFBF9F-F0FF-B000-BE29-B46CDA6AC28B}" v="1" dt="2021-04-19T20:17:51.952"/>
    <p1510:client id="{00000000-0000-0000-0000-000000000000}" v="4" dt="2021-04-08T01:58:21.788"/>
    <p1510:client id="{64B70B74-44E3-66B6-5AF7-8216233E4DD7}" v="8" dt="2022-03-30T21:32:08.601"/>
    <p1510:client id="{6564D47F-037C-71B1-3AA1-A88006D77C09}" v="6" dt="2022-03-30T22:19:22.054"/>
    <p1510:client id="{8CB705DB-2F62-4184-5A51-ECF09D988521}" v="98" dt="2022-03-24T22:13:23.569"/>
    <p1510:client id="{74875968-33A5-53B6-168B-B28E56621AE4}" v="514" dt="2021-04-21T18:14:23.003"/>
    <p1510:client id="{5A3A915D-828F-4F7A-B92E-0E220DA3160D}" v="1017" dt="2021-04-21T01:36:46.287"/>
    <p1510:client id="{BAF0BF9F-E0A4-B000-F93C-1C414C009BFA}" v="3058" dt="2021-04-20T01:51:14.024"/>
    <p1510:client id="{EFF7BF9F-40BA-C000-086E-6F8E59C10706}" v="16" dt="2021-04-20T03:43:30.899"/>
    <p1510:client id="{7217D2B8-9F48-C1E8-E9CB-5CD1D8A6FBE3}" v="2235" dt="2021-04-19T19:03:17.829"/>
    <p1510:client id="{DEA96197-2FBE-1289-747E-001947A38790}" v="698" dt="2022-03-16T21:19:39.063"/>
    <p1510:client id="{97AB1D3A-BF43-CB21-790E-DBC504B2AAEF}" v="306" dt="2022-03-31T14:51:51.715"/>
    <p1510:client id="{9DDA884B-FC4D-8D61-DB67-2F96C927EAA8}" v="3584" dt="2022-03-30T05:19:15.637"/>
    <p1510:client id="{BA614370-6C41-425F-C378-7804621AE698}" v="131" dt="2022-03-24T19:54:25.417"/>
    <p1510:client id="{BAFCD520-F508-1D0E-0240-CDA6AFCEC466}" v="403" dt="2021-04-21T02:58:26.386"/>
    <p1510:client id="{A58F0D73-658E-F27B-611C-C0CD595901DB}" v="135" dt="2021-04-19T04:20:26.604"/>
    <p1510:client id="{ABE8BF9F-30DD-C000-072C-EA551AD6B6E6}" v="1032" dt="2021-04-19T23:14:40.997"/>
    <p1510:client id="{C37A8412-5742-4F83-28DA-062D56527F4F}" v="53" dt="2022-03-31T05:28:13.668"/>
    <p1510:client id="{BCCEEB20-44EC-5925-78DE-2E6D7DB7F89B}" v="1469" dt="2022-03-31T17:37:48.914"/>
    <p1510:client id="{ACF8F1E4-FC2A-4700-84BB-595066F0D5CD}" v="36" dt="2021-04-23T10:17:24.975"/>
    <p1510:client id="{C205C503-F32B-48CF-7329-D4480460CD27}" v="3" dt="2022-03-21T18:18:35.464"/>
    <p1510:client id="{D1B7DF3A-534E-4392-9031-123AE25CAC63}" v="48" dt="2022-03-31T18:37:35.729"/>
    <p1510:client id="{EA521DB9-ABA4-2E26-87AE-A6F974BA1DB5}" v="1079" dt="2022-03-31T05:18:22.758"/>
    <p1510:client id="{9CA7E021-D6D0-CB7C-D7CE-0D75A83651E2}" v="8" dt="2022-03-30T21:38:16.127"/>
    <p1510:client id="{F373C09F-D051-B000-BE29-B9F879C49AE1}" v="752" dt="2021-04-21T15:53:48.133"/>
    <p1510:client id="{E0997D7C-F7A4-B643-6849-0BA6ED628E7D}" v="36" dt="2022-03-31T13:18:42.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228"/>
    <p:restoredTop sz="92157"/>
  </p:normalViewPr>
  <p:slideViewPr>
    <p:cSldViewPr snapToGrid="0">
      <p:cViewPr varScale="1">
        <p:scale>
          <a:sx n="31" d="100"/>
          <a:sy n="31" d="100"/>
        </p:scale>
        <p:origin x="2728" y="216"/>
      </p:cViewPr>
      <p:guideLst>
        <p:guide orient="horz" pos="10368"/>
        <p:guide pos="172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F3A68D-CC01-9B4A-86DC-0FB73F8084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8AE6DB28-8E98-1948-B80C-0E87157EB53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931B68D8-9AB6-4ECD-9952-99D4C0FCCE8B}" type="datetimeFigureOut">
              <a:rPr lang="en-US"/>
              <a:pPr>
                <a:defRPr/>
              </a:pPr>
              <a:t>3/31/22</a:t>
            </a:fld>
            <a:endParaRPr lang="en-US" dirty="0"/>
          </a:p>
        </p:txBody>
      </p:sp>
      <p:sp>
        <p:nvSpPr>
          <p:cNvPr id="4" name="Slide Image Placeholder 3">
            <a:extLst>
              <a:ext uri="{FF2B5EF4-FFF2-40B4-BE49-F238E27FC236}">
                <a16:creationId xmlns:a16="http://schemas.microsoft.com/office/drawing/2014/main" id="{EFA73DAC-D1C7-5A4F-A96C-002BBE8575A0}"/>
              </a:ext>
            </a:extLst>
          </p:cNvPr>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9FD96E6-0B85-A047-AE41-BA01C9CF278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1A9967-CCBE-3E4E-A001-AC4100A9252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4853A66F-C853-9747-94B8-9A7FCC428BC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7D07DEF-31A4-49FF-ACBD-50276B37C15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F0802F22-6387-403E-B11D-566DDBBB96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AF1557C7-B334-4409-BD14-29A1F53B618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cs typeface="Calibri" panose="020F0502020204030204"/>
            </a:endParaRPr>
          </a:p>
        </p:txBody>
      </p:sp>
      <p:sp>
        <p:nvSpPr>
          <p:cNvPr id="15363" name="Slide Number Placeholder 3">
            <a:extLst>
              <a:ext uri="{FF2B5EF4-FFF2-40B4-BE49-F238E27FC236}">
                <a16:creationId xmlns:a16="http://schemas.microsoft.com/office/drawing/2014/main" id="{D0236C46-41D7-4824-B940-87F3CF1C21A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225A6C8-69D3-42D5-A8BE-61F08BC16418}" type="slidenum">
              <a:rPr lang="en-US" altLang="en-US" smtClean="0"/>
              <a:pPr/>
              <a:t>1</a:t>
            </a:fld>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14800" y="10226042"/>
            <a:ext cx="46634400" cy="7056120"/>
          </a:xfrm>
        </p:spPr>
        <p:txBody>
          <a:bodyPr/>
          <a:lstStyle/>
          <a:p>
            <a:r>
              <a:rPr lang="en-US"/>
              <a:t>Click to edit Master title style</a:t>
            </a:r>
          </a:p>
        </p:txBody>
      </p:sp>
      <p:sp>
        <p:nvSpPr>
          <p:cNvPr id="3" name="Subtitle 2"/>
          <p:cNvSpPr>
            <a:spLocks noGrp="1"/>
          </p:cNvSpPr>
          <p:nvPr>
            <p:ph type="subTitle" idx="1"/>
          </p:nvPr>
        </p:nvSpPr>
        <p:spPr>
          <a:xfrm>
            <a:off x="8229600" y="18653760"/>
            <a:ext cx="38404800" cy="8412480"/>
          </a:xfrm>
        </p:spPr>
        <p:txBody>
          <a:bodyPr/>
          <a:lstStyle>
            <a:lvl1pPr marL="0" indent="0" algn="ctr">
              <a:buNone/>
              <a:defRPr>
                <a:solidFill>
                  <a:schemeClr val="tx1">
                    <a:tint val="75000"/>
                  </a:schemeClr>
                </a:solidFill>
              </a:defRPr>
            </a:lvl1pPr>
            <a:lvl2pPr marL="2508062" indent="0" algn="ctr">
              <a:buNone/>
              <a:defRPr>
                <a:solidFill>
                  <a:schemeClr val="tx1">
                    <a:tint val="75000"/>
                  </a:schemeClr>
                </a:solidFill>
              </a:defRPr>
            </a:lvl2pPr>
            <a:lvl3pPr marL="5016124" indent="0" algn="ctr">
              <a:buNone/>
              <a:defRPr>
                <a:solidFill>
                  <a:schemeClr val="tx1">
                    <a:tint val="75000"/>
                  </a:schemeClr>
                </a:solidFill>
              </a:defRPr>
            </a:lvl3pPr>
            <a:lvl4pPr marL="7524186" indent="0" algn="ctr">
              <a:buNone/>
              <a:defRPr>
                <a:solidFill>
                  <a:schemeClr val="tx1">
                    <a:tint val="75000"/>
                  </a:schemeClr>
                </a:solidFill>
              </a:defRPr>
            </a:lvl4pPr>
            <a:lvl5pPr marL="10032248" indent="0" algn="ctr">
              <a:buNone/>
              <a:defRPr>
                <a:solidFill>
                  <a:schemeClr val="tx1">
                    <a:tint val="75000"/>
                  </a:schemeClr>
                </a:solidFill>
              </a:defRPr>
            </a:lvl5pPr>
            <a:lvl6pPr marL="12540310" indent="0" algn="ctr">
              <a:buNone/>
              <a:defRPr>
                <a:solidFill>
                  <a:schemeClr val="tx1">
                    <a:tint val="75000"/>
                  </a:schemeClr>
                </a:solidFill>
              </a:defRPr>
            </a:lvl6pPr>
            <a:lvl7pPr marL="15048372" indent="0" algn="ctr">
              <a:buNone/>
              <a:defRPr>
                <a:solidFill>
                  <a:schemeClr val="tx1">
                    <a:tint val="75000"/>
                  </a:schemeClr>
                </a:solidFill>
              </a:defRPr>
            </a:lvl7pPr>
            <a:lvl8pPr marL="17556434" indent="0" algn="ctr">
              <a:buNone/>
              <a:defRPr>
                <a:solidFill>
                  <a:schemeClr val="tx1">
                    <a:tint val="75000"/>
                  </a:schemeClr>
                </a:solidFill>
              </a:defRPr>
            </a:lvl8pPr>
            <a:lvl9pPr marL="20064496"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EC8DF4C-E7A4-4E77-8726-A19F2A72E82C}"/>
              </a:ext>
            </a:extLst>
          </p:cNvPr>
          <p:cNvSpPr>
            <a:spLocks noGrp="1"/>
          </p:cNvSpPr>
          <p:nvPr>
            <p:ph type="dt" sz="half" idx="10"/>
          </p:nvPr>
        </p:nvSpPr>
        <p:spPr/>
        <p:txBody>
          <a:bodyPr/>
          <a:lstStyle>
            <a:lvl1pPr>
              <a:defRPr/>
            </a:lvl1pPr>
          </a:lstStyle>
          <a:p>
            <a:pPr>
              <a:defRPr/>
            </a:pPr>
            <a:fld id="{9DAAAD28-2200-466E-8AF5-6481F6ABC147}" type="datetimeFigureOut">
              <a:rPr lang="en-US" altLang="en-US"/>
              <a:pPr>
                <a:defRPr/>
              </a:pPr>
              <a:t>3/31/22</a:t>
            </a:fld>
            <a:endParaRPr lang="en-US" altLang="en-US" dirty="0"/>
          </a:p>
        </p:txBody>
      </p:sp>
      <p:sp>
        <p:nvSpPr>
          <p:cNvPr id="5" name="Footer Placeholder 4">
            <a:extLst>
              <a:ext uri="{FF2B5EF4-FFF2-40B4-BE49-F238E27FC236}">
                <a16:creationId xmlns:a16="http://schemas.microsoft.com/office/drawing/2014/main" id="{1BCA545E-7435-410F-9C8B-5FC59F1C586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35457A5-B045-4701-96D5-3C647D9E42CB}"/>
              </a:ext>
            </a:extLst>
          </p:cNvPr>
          <p:cNvSpPr>
            <a:spLocks noGrp="1"/>
          </p:cNvSpPr>
          <p:nvPr>
            <p:ph type="sldNum" sz="quarter" idx="12"/>
          </p:nvPr>
        </p:nvSpPr>
        <p:spPr/>
        <p:txBody>
          <a:bodyPr/>
          <a:lstStyle>
            <a:lvl1pPr>
              <a:defRPr/>
            </a:lvl1pPr>
          </a:lstStyle>
          <a:p>
            <a:pPr>
              <a:defRPr/>
            </a:pPr>
            <a:fld id="{27631B0B-8990-43BE-9887-EBF0BA3912C4}" type="slidenum">
              <a:rPr lang="en-US" altLang="en-US"/>
              <a:pPr>
                <a:defRPr/>
              </a:pPr>
              <a:t>‹#›</a:t>
            </a:fld>
            <a:endParaRPr lang="en-US" altLang="en-US" dirty="0"/>
          </a:p>
        </p:txBody>
      </p:sp>
    </p:spTree>
    <p:extLst>
      <p:ext uri="{BB962C8B-B14F-4D97-AF65-F5344CB8AC3E}">
        <p14:creationId xmlns:p14="http://schemas.microsoft.com/office/powerpoint/2010/main" val="3324157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BF024-D9B4-4BE1-8726-B94D0412E945}"/>
              </a:ext>
            </a:extLst>
          </p:cNvPr>
          <p:cNvSpPr>
            <a:spLocks noGrp="1"/>
          </p:cNvSpPr>
          <p:nvPr>
            <p:ph type="dt" sz="half" idx="10"/>
          </p:nvPr>
        </p:nvSpPr>
        <p:spPr/>
        <p:txBody>
          <a:bodyPr/>
          <a:lstStyle>
            <a:lvl1pPr>
              <a:defRPr/>
            </a:lvl1pPr>
          </a:lstStyle>
          <a:p>
            <a:pPr>
              <a:defRPr/>
            </a:pPr>
            <a:fld id="{EE45D06B-BD01-425D-AD60-B3A9FC3E5947}" type="datetimeFigureOut">
              <a:rPr lang="en-US" altLang="en-US"/>
              <a:pPr>
                <a:defRPr/>
              </a:pPr>
              <a:t>3/31/22</a:t>
            </a:fld>
            <a:endParaRPr lang="en-US" altLang="en-US" dirty="0"/>
          </a:p>
        </p:txBody>
      </p:sp>
      <p:sp>
        <p:nvSpPr>
          <p:cNvPr id="5" name="Footer Placeholder 4">
            <a:extLst>
              <a:ext uri="{FF2B5EF4-FFF2-40B4-BE49-F238E27FC236}">
                <a16:creationId xmlns:a16="http://schemas.microsoft.com/office/drawing/2014/main" id="{794F70BC-A29A-416A-9C01-7DDAADA436D3}"/>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F2837BB-1BFF-4F89-A149-74FFAE28A8DC}"/>
              </a:ext>
            </a:extLst>
          </p:cNvPr>
          <p:cNvSpPr>
            <a:spLocks noGrp="1"/>
          </p:cNvSpPr>
          <p:nvPr>
            <p:ph type="sldNum" sz="quarter" idx="12"/>
          </p:nvPr>
        </p:nvSpPr>
        <p:spPr/>
        <p:txBody>
          <a:bodyPr/>
          <a:lstStyle>
            <a:lvl1pPr>
              <a:defRPr/>
            </a:lvl1pPr>
          </a:lstStyle>
          <a:p>
            <a:pPr>
              <a:defRPr/>
            </a:pPr>
            <a:fld id="{7267256D-AAA2-40C3-A6DA-D69F6072A712}" type="slidenum">
              <a:rPr lang="en-US" altLang="en-US"/>
              <a:pPr>
                <a:defRPr/>
              </a:pPr>
              <a:t>‹#›</a:t>
            </a:fld>
            <a:endParaRPr lang="en-US" altLang="en-US" dirty="0"/>
          </a:p>
        </p:txBody>
      </p:sp>
    </p:spTree>
    <p:extLst>
      <p:ext uri="{BB962C8B-B14F-4D97-AF65-F5344CB8AC3E}">
        <p14:creationId xmlns:p14="http://schemas.microsoft.com/office/powerpoint/2010/main" val="3009039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400" y="1318265"/>
            <a:ext cx="1234440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43200" y="1318265"/>
            <a:ext cx="3611880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78B7D-2597-4590-8A38-05F84BB30611}"/>
              </a:ext>
            </a:extLst>
          </p:cNvPr>
          <p:cNvSpPr>
            <a:spLocks noGrp="1"/>
          </p:cNvSpPr>
          <p:nvPr>
            <p:ph type="dt" sz="half" idx="10"/>
          </p:nvPr>
        </p:nvSpPr>
        <p:spPr/>
        <p:txBody>
          <a:bodyPr/>
          <a:lstStyle>
            <a:lvl1pPr>
              <a:defRPr/>
            </a:lvl1pPr>
          </a:lstStyle>
          <a:p>
            <a:pPr>
              <a:defRPr/>
            </a:pPr>
            <a:fld id="{B2B56454-F991-4EAE-AA8E-2FF7BCDF1D00}" type="datetimeFigureOut">
              <a:rPr lang="en-US" altLang="en-US"/>
              <a:pPr>
                <a:defRPr/>
              </a:pPr>
              <a:t>3/31/22</a:t>
            </a:fld>
            <a:endParaRPr lang="en-US" altLang="en-US" dirty="0"/>
          </a:p>
        </p:txBody>
      </p:sp>
      <p:sp>
        <p:nvSpPr>
          <p:cNvPr id="5" name="Footer Placeholder 4">
            <a:extLst>
              <a:ext uri="{FF2B5EF4-FFF2-40B4-BE49-F238E27FC236}">
                <a16:creationId xmlns:a16="http://schemas.microsoft.com/office/drawing/2014/main" id="{46B3A8AC-2674-4239-B7A5-0DEA8A2AEB4D}"/>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1173AFE-C13B-40C8-9C86-2C5170470868}"/>
              </a:ext>
            </a:extLst>
          </p:cNvPr>
          <p:cNvSpPr>
            <a:spLocks noGrp="1"/>
          </p:cNvSpPr>
          <p:nvPr>
            <p:ph type="sldNum" sz="quarter" idx="12"/>
          </p:nvPr>
        </p:nvSpPr>
        <p:spPr/>
        <p:txBody>
          <a:bodyPr/>
          <a:lstStyle>
            <a:lvl1pPr>
              <a:defRPr/>
            </a:lvl1pPr>
          </a:lstStyle>
          <a:p>
            <a:pPr>
              <a:defRPr/>
            </a:pPr>
            <a:fld id="{328C6A47-8D96-4B47-A544-AF7204EE42D7}" type="slidenum">
              <a:rPr lang="en-US" altLang="en-US"/>
              <a:pPr>
                <a:defRPr/>
              </a:pPr>
              <a:t>‹#›</a:t>
            </a:fld>
            <a:endParaRPr lang="en-US" altLang="en-US" dirty="0"/>
          </a:p>
        </p:txBody>
      </p:sp>
    </p:spTree>
    <p:extLst>
      <p:ext uri="{BB962C8B-B14F-4D97-AF65-F5344CB8AC3E}">
        <p14:creationId xmlns:p14="http://schemas.microsoft.com/office/powerpoint/2010/main" val="364846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0B7B48-CED3-44DF-A16D-5C092EFD8299}"/>
              </a:ext>
            </a:extLst>
          </p:cNvPr>
          <p:cNvSpPr>
            <a:spLocks noGrp="1"/>
          </p:cNvSpPr>
          <p:nvPr>
            <p:ph type="dt" sz="half" idx="10"/>
          </p:nvPr>
        </p:nvSpPr>
        <p:spPr/>
        <p:txBody>
          <a:bodyPr/>
          <a:lstStyle>
            <a:lvl1pPr>
              <a:defRPr/>
            </a:lvl1pPr>
          </a:lstStyle>
          <a:p>
            <a:pPr>
              <a:defRPr/>
            </a:pPr>
            <a:fld id="{9FF9EA55-0F60-4D7B-932D-F51336940B7A}" type="datetimeFigureOut">
              <a:rPr lang="en-US" altLang="en-US"/>
              <a:pPr>
                <a:defRPr/>
              </a:pPr>
              <a:t>3/31/22</a:t>
            </a:fld>
            <a:endParaRPr lang="en-US" altLang="en-US" dirty="0"/>
          </a:p>
        </p:txBody>
      </p:sp>
      <p:sp>
        <p:nvSpPr>
          <p:cNvPr id="5" name="Footer Placeholder 4">
            <a:extLst>
              <a:ext uri="{FF2B5EF4-FFF2-40B4-BE49-F238E27FC236}">
                <a16:creationId xmlns:a16="http://schemas.microsoft.com/office/drawing/2014/main" id="{59616DC7-A503-43AC-9387-FABEAE456F4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3524A11-EB32-4F74-B45A-9E7BAEEA1D23}"/>
              </a:ext>
            </a:extLst>
          </p:cNvPr>
          <p:cNvSpPr>
            <a:spLocks noGrp="1"/>
          </p:cNvSpPr>
          <p:nvPr>
            <p:ph type="sldNum" sz="quarter" idx="12"/>
          </p:nvPr>
        </p:nvSpPr>
        <p:spPr/>
        <p:txBody>
          <a:bodyPr/>
          <a:lstStyle>
            <a:lvl1pPr>
              <a:defRPr/>
            </a:lvl1pPr>
          </a:lstStyle>
          <a:p>
            <a:pPr>
              <a:defRPr/>
            </a:pPr>
            <a:fld id="{A3A5CE47-3CC6-4BBD-89AD-6B12ECC61AB3}" type="slidenum">
              <a:rPr lang="en-US" altLang="en-US"/>
              <a:pPr>
                <a:defRPr/>
              </a:pPr>
              <a:t>‹#›</a:t>
            </a:fld>
            <a:endParaRPr lang="en-US" altLang="en-US" dirty="0"/>
          </a:p>
        </p:txBody>
      </p:sp>
    </p:spTree>
    <p:extLst>
      <p:ext uri="{BB962C8B-B14F-4D97-AF65-F5344CB8AC3E}">
        <p14:creationId xmlns:p14="http://schemas.microsoft.com/office/powerpoint/2010/main" val="358876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333878" y="21153122"/>
            <a:ext cx="46634400" cy="6537960"/>
          </a:xfrm>
        </p:spPr>
        <p:txBody>
          <a:bodyPr anchor="t"/>
          <a:lstStyle>
            <a:lvl1pPr algn="l">
              <a:defRPr sz="21900" b="1" cap="all"/>
            </a:lvl1pPr>
          </a:lstStyle>
          <a:p>
            <a:r>
              <a:rPr lang="en-US"/>
              <a:t>Click to edit Master title style</a:t>
            </a:r>
          </a:p>
        </p:txBody>
      </p:sp>
      <p:sp>
        <p:nvSpPr>
          <p:cNvPr id="3" name="Text Placeholder 2"/>
          <p:cNvSpPr>
            <a:spLocks noGrp="1"/>
          </p:cNvSpPr>
          <p:nvPr>
            <p:ph type="body" idx="1"/>
          </p:nvPr>
        </p:nvSpPr>
        <p:spPr>
          <a:xfrm>
            <a:off x="4333878" y="13952225"/>
            <a:ext cx="46634400" cy="7200898"/>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505C63-5213-48AC-B9EE-2625383B0283}"/>
              </a:ext>
            </a:extLst>
          </p:cNvPr>
          <p:cNvSpPr>
            <a:spLocks noGrp="1"/>
          </p:cNvSpPr>
          <p:nvPr>
            <p:ph type="dt" sz="half" idx="10"/>
          </p:nvPr>
        </p:nvSpPr>
        <p:spPr/>
        <p:txBody>
          <a:bodyPr/>
          <a:lstStyle>
            <a:lvl1pPr>
              <a:defRPr/>
            </a:lvl1pPr>
          </a:lstStyle>
          <a:p>
            <a:pPr>
              <a:defRPr/>
            </a:pPr>
            <a:fld id="{1032096F-3B2B-4F5D-ABF4-CD39CB105023}" type="datetimeFigureOut">
              <a:rPr lang="en-US" altLang="en-US"/>
              <a:pPr>
                <a:defRPr/>
              </a:pPr>
              <a:t>3/31/22</a:t>
            </a:fld>
            <a:endParaRPr lang="en-US" altLang="en-US" dirty="0"/>
          </a:p>
        </p:txBody>
      </p:sp>
      <p:sp>
        <p:nvSpPr>
          <p:cNvPr id="5" name="Footer Placeholder 4">
            <a:extLst>
              <a:ext uri="{FF2B5EF4-FFF2-40B4-BE49-F238E27FC236}">
                <a16:creationId xmlns:a16="http://schemas.microsoft.com/office/drawing/2014/main" id="{60F91F38-5EC2-4B20-A867-1286B8D7B0E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0CF987CA-05F3-4361-ABE1-2EBCDE2B47C3}"/>
              </a:ext>
            </a:extLst>
          </p:cNvPr>
          <p:cNvSpPr>
            <a:spLocks noGrp="1"/>
          </p:cNvSpPr>
          <p:nvPr>
            <p:ph type="sldNum" sz="quarter" idx="12"/>
          </p:nvPr>
        </p:nvSpPr>
        <p:spPr/>
        <p:txBody>
          <a:bodyPr/>
          <a:lstStyle>
            <a:lvl1pPr>
              <a:defRPr/>
            </a:lvl1pPr>
          </a:lstStyle>
          <a:p>
            <a:pPr>
              <a:defRPr/>
            </a:pPr>
            <a:fld id="{E4D8EB60-C1AB-457A-9FC0-F857C2D012F2}" type="slidenum">
              <a:rPr lang="en-US" altLang="en-US"/>
              <a:pPr>
                <a:defRPr/>
              </a:pPr>
              <a:t>‹#›</a:t>
            </a:fld>
            <a:endParaRPr lang="en-US" altLang="en-US" dirty="0"/>
          </a:p>
        </p:txBody>
      </p:sp>
    </p:spTree>
    <p:extLst>
      <p:ext uri="{BB962C8B-B14F-4D97-AF65-F5344CB8AC3E}">
        <p14:creationId xmlns:p14="http://schemas.microsoft.com/office/powerpoint/2010/main" val="130336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43200" y="7680963"/>
            <a:ext cx="24231600" cy="21724622"/>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7889200" y="7680963"/>
            <a:ext cx="24231600" cy="21724622"/>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FA5899D-60EA-41DA-B494-8E821E9315B7}"/>
              </a:ext>
            </a:extLst>
          </p:cNvPr>
          <p:cNvSpPr>
            <a:spLocks noGrp="1"/>
          </p:cNvSpPr>
          <p:nvPr>
            <p:ph type="dt" sz="half" idx="10"/>
          </p:nvPr>
        </p:nvSpPr>
        <p:spPr/>
        <p:txBody>
          <a:bodyPr/>
          <a:lstStyle>
            <a:lvl1pPr>
              <a:defRPr/>
            </a:lvl1pPr>
          </a:lstStyle>
          <a:p>
            <a:pPr>
              <a:defRPr/>
            </a:pPr>
            <a:fld id="{A002541B-3261-4D74-BB22-23059A454C54}" type="datetimeFigureOut">
              <a:rPr lang="en-US" altLang="en-US"/>
              <a:pPr>
                <a:defRPr/>
              </a:pPr>
              <a:t>3/31/22</a:t>
            </a:fld>
            <a:endParaRPr lang="en-US" altLang="en-US" dirty="0"/>
          </a:p>
        </p:txBody>
      </p:sp>
      <p:sp>
        <p:nvSpPr>
          <p:cNvPr id="6" name="Footer Placeholder 4">
            <a:extLst>
              <a:ext uri="{FF2B5EF4-FFF2-40B4-BE49-F238E27FC236}">
                <a16:creationId xmlns:a16="http://schemas.microsoft.com/office/drawing/2014/main" id="{B23ED486-4FC8-4E73-A8FE-8B7D6E9C2AC9}"/>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6C41F00A-D6E1-4114-8FC3-9E03D440348E}"/>
              </a:ext>
            </a:extLst>
          </p:cNvPr>
          <p:cNvSpPr>
            <a:spLocks noGrp="1"/>
          </p:cNvSpPr>
          <p:nvPr>
            <p:ph type="sldNum" sz="quarter" idx="12"/>
          </p:nvPr>
        </p:nvSpPr>
        <p:spPr/>
        <p:txBody>
          <a:bodyPr/>
          <a:lstStyle>
            <a:lvl1pPr>
              <a:defRPr/>
            </a:lvl1pPr>
          </a:lstStyle>
          <a:p>
            <a:pPr>
              <a:defRPr/>
            </a:pPr>
            <a:fld id="{FAECE708-DB96-4C1C-8BC9-89E2C2C3EB47}" type="slidenum">
              <a:rPr lang="en-US" altLang="en-US"/>
              <a:pPr>
                <a:defRPr/>
              </a:pPr>
              <a:t>‹#›</a:t>
            </a:fld>
            <a:endParaRPr lang="en-US" altLang="en-US" dirty="0"/>
          </a:p>
        </p:txBody>
      </p:sp>
    </p:spTree>
    <p:extLst>
      <p:ext uri="{BB962C8B-B14F-4D97-AF65-F5344CB8AC3E}">
        <p14:creationId xmlns:p14="http://schemas.microsoft.com/office/powerpoint/2010/main" val="1478707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743200" y="7368542"/>
            <a:ext cx="24241128" cy="3070858"/>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a:t>Click to edit Master text styles</a:t>
            </a:r>
          </a:p>
        </p:txBody>
      </p:sp>
      <p:sp>
        <p:nvSpPr>
          <p:cNvPr id="4" name="Content Placeholder 3"/>
          <p:cNvSpPr>
            <a:spLocks noGrp="1"/>
          </p:cNvSpPr>
          <p:nvPr>
            <p:ph sz="half" idx="2"/>
          </p:nvPr>
        </p:nvSpPr>
        <p:spPr>
          <a:xfrm>
            <a:off x="2743200" y="10439400"/>
            <a:ext cx="24241128" cy="18966182"/>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7870153" y="7368542"/>
            <a:ext cx="24250650" cy="3070858"/>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a:t>Click to edit Master text styles</a:t>
            </a:r>
          </a:p>
        </p:txBody>
      </p:sp>
      <p:sp>
        <p:nvSpPr>
          <p:cNvPr id="6" name="Content Placeholder 5"/>
          <p:cNvSpPr>
            <a:spLocks noGrp="1"/>
          </p:cNvSpPr>
          <p:nvPr>
            <p:ph sz="quarter" idx="4"/>
          </p:nvPr>
        </p:nvSpPr>
        <p:spPr>
          <a:xfrm>
            <a:off x="27870153" y="10439400"/>
            <a:ext cx="24250650" cy="18966182"/>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8B04A76-7097-49F7-AEF2-5F41287DA4DD}"/>
              </a:ext>
            </a:extLst>
          </p:cNvPr>
          <p:cNvSpPr>
            <a:spLocks noGrp="1"/>
          </p:cNvSpPr>
          <p:nvPr>
            <p:ph type="dt" sz="half" idx="10"/>
          </p:nvPr>
        </p:nvSpPr>
        <p:spPr/>
        <p:txBody>
          <a:bodyPr/>
          <a:lstStyle>
            <a:lvl1pPr>
              <a:defRPr/>
            </a:lvl1pPr>
          </a:lstStyle>
          <a:p>
            <a:pPr>
              <a:defRPr/>
            </a:pPr>
            <a:fld id="{BF987A9C-9B08-4E88-B5C5-BA9E436F87BC}" type="datetimeFigureOut">
              <a:rPr lang="en-US" altLang="en-US"/>
              <a:pPr>
                <a:defRPr/>
              </a:pPr>
              <a:t>3/31/22</a:t>
            </a:fld>
            <a:endParaRPr lang="en-US" altLang="en-US" dirty="0"/>
          </a:p>
        </p:txBody>
      </p:sp>
      <p:sp>
        <p:nvSpPr>
          <p:cNvPr id="8" name="Footer Placeholder 4">
            <a:extLst>
              <a:ext uri="{FF2B5EF4-FFF2-40B4-BE49-F238E27FC236}">
                <a16:creationId xmlns:a16="http://schemas.microsoft.com/office/drawing/2014/main" id="{9E93F27E-8757-4B20-8275-02DDF3B9DC70}"/>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68DFB8FB-F17F-4A04-8807-BB631FBB18D8}"/>
              </a:ext>
            </a:extLst>
          </p:cNvPr>
          <p:cNvSpPr>
            <a:spLocks noGrp="1"/>
          </p:cNvSpPr>
          <p:nvPr>
            <p:ph type="sldNum" sz="quarter" idx="12"/>
          </p:nvPr>
        </p:nvSpPr>
        <p:spPr/>
        <p:txBody>
          <a:bodyPr/>
          <a:lstStyle>
            <a:lvl1pPr>
              <a:defRPr/>
            </a:lvl1pPr>
          </a:lstStyle>
          <a:p>
            <a:pPr>
              <a:defRPr/>
            </a:pPr>
            <a:fld id="{80403AAF-F817-410F-9F34-FD770158E04F}" type="slidenum">
              <a:rPr lang="en-US" altLang="en-US"/>
              <a:pPr>
                <a:defRPr/>
              </a:pPr>
              <a:t>‹#›</a:t>
            </a:fld>
            <a:endParaRPr lang="en-US" altLang="en-US" dirty="0"/>
          </a:p>
        </p:txBody>
      </p:sp>
    </p:spTree>
    <p:extLst>
      <p:ext uri="{BB962C8B-B14F-4D97-AF65-F5344CB8AC3E}">
        <p14:creationId xmlns:p14="http://schemas.microsoft.com/office/powerpoint/2010/main" val="396514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F2AD393-D002-4285-8648-9C71D769D44E}"/>
              </a:ext>
            </a:extLst>
          </p:cNvPr>
          <p:cNvSpPr>
            <a:spLocks noGrp="1"/>
          </p:cNvSpPr>
          <p:nvPr>
            <p:ph type="dt" sz="half" idx="10"/>
          </p:nvPr>
        </p:nvSpPr>
        <p:spPr/>
        <p:txBody>
          <a:bodyPr/>
          <a:lstStyle>
            <a:lvl1pPr>
              <a:defRPr/>
            </a:lvl1pPr>
          </a:lstStyle>
          <a:p>
            <a:pPr>
              <a:defRPr/>
            </a:pPr>
            <a:fld id="{898E3582-4A3A-4BE7-9EE5-C7593A5C6AD8}" type="datetimeFigureOut">
              <a:rPr lang="en-US" altLang="en-US"/>
              <a:pPr>
                <a:defRPr/>
              </a:pPr>
              <a:t>3/31/22</a:t>
            </a:fld>
            <a:endParaRPr lang="en-US" altLang="en-US" dirty="0"/>
          </a:p>
        </p:txBody>
      </p:sp>
      <p:sp>
        <p:nvSpPr>
          <p:cNvPr id="4" name="Footer Placeholder 4">
            <a:extLst>
              <a:ext uri="{FF2B5EF4-FFF2-40B4-BE49-F238E27FC236}">
                <a16:creationId xmlns:a16="http://schemas.microsoft.com/office/drawing/2014/main" id="{DA2B42CD-8C7E-4392-9160-08A7911DF52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FD6594A0-10A8-40E5-93ED-9C92CEAD15ED}"/>
              </a:ext>
            </a:extLst>
          </p:cNvPr>
          <p:cNvSpPr>
            <a:spLocks noGrp="1"/>
          </p:cNvSpPr>
          <p:nvPr>
            <p:ph type="sldNum" sz="quarter" idx="12"/>
          </p:nvPr>
        </p:nvSpPr>
        <p:spPr/>
        <p:txBody>
          <a:bodyPr/>
          <a:lstStyle>
            <a:lvl1pPr>
              <a:defRPr/>
            </a:lvl1pPr>
          </a:lstStyle>
          <a:p>
            <a:pPr>
              <a:defRPr/>
            </a:pPr>
            <a:fld id="{5D6EFCDA-9F45-4E3A-B2E2-EB2860ECBA89}" type="slidenum">
              <a:rPr lang="en-US" altLang="en-US"/>
              <a:pPr>
                <a:defRPr/>
              </a:pPr>
              <a:t>‹#›</a:t>
            </a:fld>
            <a:endParaRPr lang="en-US" altLang="en-US" dirty="0"/>
          </a:p>
        </p:txBody>
      </p:sp>
    </p:spTree>
    <p:extLst>
      <p:ext uri="{BB962C8B-B14F-4D97-AF65-F5344CB8AC3E}">
        <p14:creationId xmlns:p14="http://schemas.microsoft.com/office/powerpoint/2010/main" val="2170723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BB4890E-6407-4866-9EB6-E50A32A02563}"/>
              </a:ext>
            </a:extLst>
          </p:cNvPr>
          <p:cNvSpPr>
            <a:spLocks noGrp="1"/>
          </p:cNvSpPr>
          <p:nvPr>
            <p:ph type="dt" sz="half" idx="10"/>
          </p:nvPr>
        </p:nvSpPr>
        <p:spPr/>
        <p:txBody>
          <a:bodyPr/>
          <a:lstStyle>
            <a:lvl1pPr>
              <a:defRPr/>
            </a:lvl1pPr>
          </a:lstStyle>
          <a:p>
            <a:pPr>
              <a:defRPr/>
            </a:pPr>
            <a:fld id="{A87BBA58-5C3A-40F8-BCBE-80D771C6B5EA}" type="datetimeFigureOut">
              <a:rPr lang="en-US" altLang="en-US"/>
              <a:pPr>
                <a:defRPr/>
              </a:pPr>
              <a:t>3/31/22</a:t>
            </a:fld>
            <a:endParaRPr lang="en-US" altLang="en-US" dirty="0"/>
          </a:p>
        </p:txBody>
      </p:sp>
      <p:sp>
        <p:nvSpPr>
          <p:cNvPr id="3" name="Footer Placeholder 4">
            <a:extLst>
              <a:ext uri="{FF2B5EF4-FFF2-40B4-BE49-F238E27FC236}">
                <a16:creationId xmlns:a16="http://schemas.microsoft.com/office/drawing/2014/main" id="{AB131B6A-F66E-4AD5-9864-94E827A8FCA7}"/>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308995E6-EE46-485C-9A85-AA3FF6F164D9}"/>
              </a:ext>
            </a:extLst>
          </p:cNvPr>
          <p:cNvSpPr>
            <a:spLocks noGrp="1"/>
          </p:cNvSpPr>
          <p:nvPr>
            <p:ph type="sldNum" sz="quarter" idx="12"/>
          </p:nvPr>
        </p:nvSpPr>
        <p:spPr/>
        <p:txBody>
          <a:bodyPr/>
          <a:lstStyle>
            <a:lvl1pPr>
              <a:defRPr/>
            </a:lvl1pPr>
          </a:lstStyle>
          <a:p>
            <a:pPr>
              <a:defRPr/>
            </a:pPr>
            <a:fld id="{70C310BA-9C09-4A47-9853-90B2A8AE00B4}" type="slidenum">
              <a:rPr lang="en-US" altLang="en-US"/>
              <a:pPr>
                <a:defRPr/>
              </a:pPr>
              <a:t>‹#›</a:t>
            </a:fld>
            <a:endParaRPr lang="en-US" altLang="en-US" dirty="0"/>
          </a:p>
        </p:txBody>
      </p:sp>
    </p:spTree>
    <p:extLst>
      <p:ext uri="{BB962C8B-B14F-4D97-AF65-F5344CB8AC3E}">
        <p14:creationId xmlns:p14="http://schemas.microsoft.com/office/powerpoint/2010/main" val="256515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3" y="1310640"/>
            <a:ext cx="18049878" cy="5577840"/>
          </a:xfrm>
        </p:spPr>
        <p:txBody>
          <a:bodyPr anchor="b"/>
          <a:lstStyle>
            <a:lvl1pPr algn="l">
              <a:defRPr sz="11000" b="1"/>
            </a:lvl1pPr>
          </a:lstStyle>
          <a:p>
            <a:r>
              <a:rPr lang="en-US"/>
              <a:t>Click to edit Master title style</a:t>
            </a:r>
          </a:p>
        </p:txBody>
      </p:sp>
      <p:sp>
        <p:nvSpPr>
          <p:cNvPr id="3" name="Content Placeholder 2"/>
          <p:cNvSpPr>
            <a:spLocks noGrp="1"/>
          </p:cNvSpPr>
          <p:nvPr>
            <p:ph idx="1"/>
          </p:nvPr>
        </p:nvSpPr>
        <p:spPr>
          <a:xfrm>
            <a:off x="21450300" y="1310643"/>
            <a:ext cx="30670500" cy="28094942"/>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743203" y="6888483"/>
            <a:ext cx="18049878" cy="22517102"/>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a:t>Click to edit Master text styles</a:t>
            </a:r>
          </a:p>
        </p:txBody>
      </p:sp>
      <p:sp>
        <p:nvSpPr>
          <p:cNvPr id="5" name="Date Placeholder 3">
            <a:extLst>
              <a:ext uri="{FF2B5EF4-FFF2-40B4-BE49-F238E27FC236}">
                <a16:creationId xmlns:a16="http://schemas.microsoft.com/office/drawing/2014/main" id="{422A3397-8954-4B82-823A-5FA377E57E7C}"/>
              </a:ext>
            </a:extLst>
          </p:cNvPr>
          <p:cNvSpPr>
            <a:spLocks noGrp="1"/>
          </p:cNvSpPr>
          <p:nvPr>
            <p:ph type="dt" sz="half" idx="10"/>
          </p:nvPr>
        </p:nvSpPr>
        <p:spPr/>
        <p:txBody>
          <a:bodyPr/>
          <a:lstStyle>
            <a:lvl1pPr>
              <a:defRPr/>
            </a:lvl1pPr>
          </a:lstStyle>
          <a:p>
            <a:pPr>
              <a:defRPr/>
            </a:pPr>
            <a:fld id="{9AA85637-E876-475B-A29C-F68D84624026}" type="datetimeFigureOut">
              <a:rPr lang="en-US" altLang="en-US"/>
              <a:pPr>
                <a:defRPr/>
              </a:pPr>
              <a:t>3/31/22</a:t>
            </a:fld>
            <a:endParaRPr lang="en-US" altLang="en-US" dirty="0"/>
          </a:p>
        </p:txBody>
      </p:sp>
      <p:sp>
        <p:nvSpPr>
          <p:cNvPr id="6" name="Footer Placeholder 4">
            <a:extLst>
              <a:ext uri="{FF2B5EF4-FFF2-40B4-BE49-F238E27FC236}">
                <a16:creationId xmlns:a16="http://schemas.microsoft.com/office/drawing/2014/main" id="{4350C1D4-9DE6-448D-B924-BF98F025F242}"/>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BC72EBE-D526-40AE-B7AA-B2D55B173152}"/>
              </a:ext>
            </a:extLst>
          </p:cNvPr>
          <p:cNvSpPr>
            <a:spLocks noGrp="1"/>
          </p:cNvSpPr>
          <p:nvPr>
            <p:ph type="sldNum" sz="quarter" idx="12"/>
          </p:nvPr>
        </p:nvSpPr>
        <p:spPr/>
        <p:txBody>
          <a:bodyPr/>
          <a:lstStyle>
            <a:lvl1pPr>
              <a:defRPr/>
            </a:lvl1pPr>
          </a:lstStyle>
          <a:p>
            <a:pPr>
              <a:defRPr/>
            </a:pPr>
            <a:fld id="{44666D6F-8932-405C-9B44-F5F569C39500}" type="slidenum">
              <a:rPr lang="en-US" altLang="en-US"/>
              <a:pPr>
                <a:defRPr/>
              </a:pPr>
              <a:t>‹#›</a:t>
            </a:fld>
            <a:endParaRPr lang="en-US" altLang="en-US" dirty="0"/>
          </a:p>
        </p:txBody>
      </p:sp>
    </p:spTree>
    <p:extLst>
      <p:ext uri="{BB962C8B-B14F-4D97-AF65-F5344CB8AC3E}">
        <p14:creationId xmlns:p14="http://schemas.microsoft.com/office/powerpoint/2010/main" val="190338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53728" y="23042880"/>
            <a:ext cx="32918400" cy="2720342"/>
          </a:xfrm>
        </p:spPr>
        <p:txBody>
          <a:bodyPr anchor="b"/>
          <a:lstStyle>
            <a:lvl1pPr algn="l">
              <a:defRPr sz="11000" b="1"/>
            </a:lvl1pPr>
          </a:lstStyle>
          <a:p>
            <a:r>
              <a:rPr lang="en-US"/>
              <a:t>Click to edit Master title style</a:t>
            </a:r>
          </a:p>
        </p:txBody>
      </p:sp>
      <p:sp>
        <p:nvSpPr>
          <p:cNvPr id="3" name="Picture Placeholder 2"/>
          <p:cNvSpPr>
            <a:spLocks noGrp="1"/>
          </p:cNvSpPr>
          <p:nvPr>
            <p:ph type="pic" idx="1"/>
          </p:nvPr>
        </p:nvSpPr>
        <p:spPr>
          <a:xfrm>
            <a:off x="10753728" y="2941320"/>
            <a:ext cx="32918400" cy="19751040"/>
          </a:xfrm>
        </p:spPr>
        <p:txBody>
          <a:bodyPr rtlCol="0">
            <a:normAutofit/>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pPr lvl="0"/>
            <a:endParaRPr lang="en-US" noProof="0" dirty="0"/>
          </a:p>
        </p:txBody>
      </p:sp>
      <p:sp>
        <p:nvSpPr>
          <p:cNvPr id="4" name="Text Placeholder 3"/>
          <p:cNvSpPr>
            <a:spLocks noGrp="1"/>
          </p:cNvSpPr>
          <p:nvPr>
            <p:ph type="body" sz="half" idx="2"/>
          </p:nvPr>
        </p:nvSpPr>
        <p:spPr>
          <a:xfrm>
            <a:off x="10753728" y="25763222"/>
            <a:ext cx="32918400" cy="3863338"/>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a:t>Click to edit Master text styles</a:t>
            </a:r>
          </a:p>
        </p:txBody>
      </p:sp>
      <p:sp>
        <p:nvSpPr>
          <p:cNvPr id="5" name="Date Placeholder 3">
            <a:extLst>
              <a:ext uri="{FF2B5EF4-FFF2-40B4-BE49-F238E27FC236}">
                <a16:creationId xmlns:a16="http://schemas.microsoft.com/office/drawing/2014/main" id="{1CB2D1C1-29DB-4FCE-BAC6-651A722AD81C}"/>
              </a:ext>
            </a:extLst>
          </p:cNvPr>
          <p:cNvSpPr>
            <a:spLocks noGrp="1"/>
          </p:cNvSpPr>
          <p:nvPr>
            <p:ph type="dt" sz="half" idx="10"/>
          </p:nvPr>
        </p:nvSpPr>
        <p:spPr/>
        <p:txBody>
          <a:bodyPr/>
          <a:lstStyle>
            <a:lvl1pPr>
              <a:defRPr/>
            </a:lvl1pPr>
          </a:lstStyle>
          <a:p>
            <a:pPr>
              <a:defRPr/>
            </a:pPr>
            <a:fld id="{D28B4AFA-D6EB-41F2-AC3F-96C1741A0DA2}" type="datetimeFigureOut">
              <a:rPr lang="en-US" altLang="en-US"/>
              <a:pPr>
                <a:defRPr/>
              </a:pPr>
              <a:t>3/31/22</a:t>
            </a:fld>
            <a:endParaRPr lang="en-US" altLang="en-US" dirty="0"/>
          </a:p>
        </p:txBody>
      </p:sp>
      <p:sp>
        <p:nvSpPr>
          <p:cNvPr id="6" name="Footer Placeholder 4">
            <a:extLst>
              <a:ext uri="{FF2B5EF4-FFF2-40B4-BE49-F238E27FC236}">
                <a16:creationId xmlns:a16="http://schemas.microsoft.com/office/drawing/2014/main" id="{49B3B86D-9835-45D5-AEC3-8ED1695184E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1171D105-9151-4F87-AA95-9E05ED447B48}"/>
              </a:ext>
            </a:extLst>
          </p:cNvPr>
          <p:cNvSpPr>
            <a:spLocks noGrp="1"/>
          </p:cNvSpPr>
          <p:nvPr>
            <p:ph type="sldNum" sz="quarter" idx="12"/>
          </p:nvPr>
        </p:nvSpPr>
        <p:spPr/>
        <p:txBody>
          <a:bodyPr/>
          <a:lstStyle>
            <a:lvl1pPr>
              <a:defRPr/>
            </a:lvl1pPr>
          </a:lstStyle>
          <a:p>
            <a:pPr>
              <a:defRPr/>
            </a:pPr>
            <a:fld id="{3C58C72E-6F17-4486-A409-58C7AC6DF69B}" type="slidenum">
              <a:rPr lang="en-US" altLang="en-US"/>
              <a:pPr>
                <a:defRPr/>
              </a:pPr>
              <a:t>‹#›</a:t>
            </a:fld>
            <a:endParaRPr lang="en-US" altLang="en-US" dirty="0"/>
          </a:p>
        </p:txBody>
      </p:sp>
    </p:spTree>
    <p:extLst>
      <p:ext uri="{BB962C8B-B14F-4D97-AF65-F5344CB8AC3E}">
        <p14:creationId xmlns:p14="http://schemas.microsoft.com/office/powerpoint/2010/main" val="359022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60E97B1-0AA7-4303-B10C-612517BDCD61}"/>
              </a:ext>
            </a:extLst>
          </p:cNvPr>
          <p:cNvSpPr>
            <a:spLocks noGrp="1"/>
          </p:cNvSpPr>
          <p:nvPr>
            <p:ph type="title"/>
          </p:nvPr>
        </p:nvSpPr>
        <p:spPr bwMode="auto">
          <a:xfrm>
            <a:off x="2743200" y="1317625"/>
            <a:ext cx="49377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1612" tIns="250806" rIns="501612" bIns="250806"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A118234-CC85-4DB6-81B9-45CEF0AA295B}"/>
              </a:ext>
            </a:extLst>
          </p:cNvPr>
          <p:cNvSpPr>
            <a:spLocks noGrp="1"/>
          </p:cNvSpPr>
          <p:nvPr>
            <p:ph type="body" idx="1"/>
          </p:nvPr>
        </p:nvSpPr>
        <p:spPr bwMode="auto">
          <a:xfrm>
            <a:off x="2743200" y="7680325"/>
            <a:ext cx="4937760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1612" tIns="250806" rIns="501612" bIns="2508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C0C5F28-5D00-D647-B40E-4E38C5E6138C}"/>
              </a:ext>
            </a:extLst>
          </p:cNvPr>
          <p:cNvSpPr>
            <a:spLocks noGrp="1"/>
          </p:cNvSpPr>
          <p:nvPr>
            <p:ph type="dt" sz="half" idx="2"/>
          </p:nvPr>
        </p:nvSpPr>
        <p:spPr>
          <a:xfrm>
            <a:off x="2743200" y="30510163"/>
            <a:ext cx="12801600" cy="1752600"/>
          </a:xfrm>
          <a:prstGeom prst="rect">
            <a:avLst/>
          </a:prstGeom>
        </p:spPr>
        <p:txBody>
          <a:bodyPr vert="horz" wrap="square" lIns="501612" tIns="250806" rIns="501612" bIns="250806" numCol="1" anchor="ctr" anchorCtr="0" compatLnSpc="1">
            <a:prstTxWarp prst="textNoShape">
              <a:avLst/>
            </a:prstTxWarp>
          </a:bodyPr>
          <a:lstStyle>
            <a:lvl1pPr eaLnBrk="1" hangingPunct="1">
              <a:defRPr sz="6600">
                <a:solidFill>
                  <a:srgbClr val="898989"/>
                </a:solidFill>
              </a:defRPr>
            </a:lvl1pPr>
          </a:lstStyle>
          <a:p>
            <a:pPr>
              <a:defRPr/>
            </a:pPr>
            <a:fld id="{7555ED21-915A-49E7-8A4A-1A5DEC3DED04}" type="datetimeFigureOut">
              <a:rPr lang="en-US" altLang="en-US"/>
              <a:pPr>
                <a:defRPr/>
              </a:pPr>
              <a:t>3/31/22</a:t>
            </a:fld>
            <a:endParaRPr lang="en-US" altLang="en-US" dirty="0"/>
          </a:p>
        </p:txBody>
      </p:sp>
      <p:sp>
        <p:nvSpPr>
          <p:cNvPr id="5" name="Footer Placeholder 4">
            <a:extLst>
              <a:ext uri="{FF2B5EF4-FFF2-40B4-BE49-F238E27FC236}">
                <a16:creationId xmlns:a16="http://schemas.microsoft.com/office/drawing/2014/main" id="{36A67161-4AC9-2F43-BD0A-0FA4EEAA1E36}"/>
              </a:ext>
            </a:extLst>
          </p:cNvPr>
          <p:cNvSpPr>
            <a:spLocks noGrp="1"/>
          </p:cNvSpPr>
          <p:nvPr>
            <p:ph type="ftr" sz="quarter" idx="3"/>
          </p:nvPr>
        </p:nvSpPr>
        <p:spPr>
          <a:xfrm>
            <a:off x="18745200" y="30510163"/>
            <a:ext cx="17373600" cy="1752600"/>
          </a:xfrm>
          <a:prstGeom prst="rect">
            <a:avLst/>
          </a:prstGeom>
        </p:spPr>
        <p:txBody>
          <a:bodyPr vert="horz" lIns="501612" tIns="250806" rIns="501612" bIns="250806" rtlCol="0" anchor="ctr"/>
          <a:lstStyle>
            <a:lvl1pPr algn="ctr" defTabSz="2508062" eaLnBrk="1" fontAlgn="auto" hangingPunct="1">
              <a:spcBef>
                <a:spcPts val="0"/>
              </a:spcBef>
              <a:spcAft>
                <a:spcPts val="0"/>
              </a:spcAft>
              <a:defRPr sz="6600">
                <a:solidFill>
                  <a:schemeClr val="tx1">
                    <a:tint val="75000"/>
                  </a:schemeClr>
                </a:solidFill>
                <a:latin typeface="+mn-lt"/>
                <a:ea typeface="+mn-ea"/>
                <a:cs typeface="+mn-cs"/>
              </a:defRPr>
            </a:lvl1pPr>
          </a:lstStyle>
          <a:p>
            <a:pPr>
              <a:defRPr/>
            </a:pPr>
            <a:endParaRPr lang="en-US" dirty="0"/>
          </a:p>
        </p:txBody>
      </p:sp>
      <p:sp>
        <p:nvSpPr>
          <p:cNvPr id="6" name="Slide Number Placeholder 5">
            <a:extLst>
              <a:ext uri="{FF2B5EF4-FFF2-40B4-BE49-F238E27FC236}">
                <a16:creationId xmlns:a16="http://schemas.microsoft.com/office/drawing/2014/main" id="{8BDB054E-5B3E-C44C-BA80-6048EB40FFB0}"/>
              </a:ext>
            </a:extLst>
          </p:cNvPr>
          <p:cNvSpPr>
            <a:spLocks noGrp="1"/>
          </p:cNvSpPr>
          <p:nvPr>
            <p:ph type="sldNum" sz="quarter" idx="4"/>
          </p:nvPr>
        </p:nvSpPr>
        <p:spPr>
          <a:xfrm>
            <a:off x="39319200" y="30510163"/>
            <a:ext cx="12801600" cy="1752600"/>
          </a:xfrm>
          <a:prstGeom prst="rect">
            <a:avLst/>
          </a:prstGeom>
        </p:spPr>
        <p:txBody>
          <a:bodyPr vert="horz" wrap="square" lIns="501612" tIns="250806" rIns="501612" bIns="250806" numCol="1" anchor="ctr" anchorCtr="0" compatLnSpc="1">
            <a:prstTxWarp prst="textNoShape">
              <a:avLst/>
            </a:prstTxWarp>
          </a:bodyPr>
          <a:lstStyle>
            <a:lvl1pPr algn="r" eaLnBrk="1" hangingPunct="1">
              <a:defRPr sz="6600">
                <a:solidFill>
                  <a:srgbClr val="898989"/>
                </a:solidFill>
              </a:defRPr>
            </a:lvl1pPr>
          </a:lstStyle>
          <a:p>
            <a:pPr>
              <a:defRPr/>
            </a:pPr>
            <a:fld id="{C7015C7B-CBC3-4544-B458-EEB26FAD424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06663" rtl="0" eaLnBrk="0" fontAlgn="base" hangingPunct="0">
        <a:spcBef>
          <a:spcPct val="0"/>
        </a:spcBef>
        <a:spcAft>
          <a:spcPct val="0"/>
        </a:spcAft>
        <a:defRPr sz="24100" kern="1200">
          <a:solidFill>
            <a:schemeClr val="tx1"/>
          </a:solidFill>
          <a:latin typeface="+mj-lt"/>
          <a:ea typeface="ＭＳ Ｐゴシック" charset="0"/>
          <a:cs typeface="ＭＳ Ｐゴシック" charset="0"/>
        </a:defRPr>
      </a:lvl1pPr>
      <a:lvl2pPr algn="ctr" defTabSz="2506663" rtl="0" eaLnBrk="0" fontAlgn="base" hangingPunct="0">
        <a:spcBef>
          <a:spcPct val="0"/>
        </a:spcBef>
        <a:spcAft>
          <a:spcPct val="0"/>
        </a:spcAft>
        <a:defRPr sz="24100">
          <a:solidFill>
            <a:schemeClr val="tx1"/>
          </a:solidFill>
          <a:latin typeface="Calibri" charset="0"/>
          <a:ea typeface="ＭＳ Ｐゴシック" charset="0"/>
          <a:cs typeface="ＭＳ Ｐゴシック" charset="0"/>
        </a:defRPr>
      </a:lvl2pPr>
      <a:lvl3pPr algn="ctr" defTabSz="2506663" rtl="0" eaLnBrk="0" fontAlgn="base" hangingPunct="0">
        <a:spcBef>
          <a:spcPct val="0"/>
        </a:spcBef>
        <a:spcAft>
          <a:spcPct val="0"/>
        </a:spcAft>
        <a:defRPr sz="24100">
          <a:solidFill>
            <a:schemeClr val="tx1"/>
          </a:solidFill>
          <a:latin typeface="Calibri" charset="0"/>
          <a:ea typeface="ＭＳ Ｐゴシック" charset="0"/>
          <a:cs typeface="ＭＳ Ｐゴシック" charset="0"/>
        </a:defRPr>
      </a:lvl3pPr>
      <a:lvl4pPr algn="ctr" defTabSz="2506663" rtl="0" eaLnBrk="0" fontAlgn="base" hangingPunct="0">
        <a:spcBef>
          <a:spcPct val="0"/>
        </a:spcBef>
        <a:spcAft>
          <a:spcPct val="0"/>
        </a:spcAft>
        <a:defRPr sz="24100">
          <a:solidFill>
            <a:schemeClr val="tx1"/>
          </a:solidFill>
          <a:latin typeface="Calibri" charset="0"/>
          <a:ea typeface="ＭＳ Ｐゴシック" charset="0"/>
          <a:cs typeface="ＭＳ Ｐゴシック" charset="0"/>
        </a:defRPr>
      </a:lvl4pPr>
      <a:lvl5pPr algn="ctr" defTabSz="2506663" rtl="0" eaLnBrk="0" fontAlgn="base" hangingPunct="0">
        <a:spcBef>
          <a:spcPct val="0"/>
        </a:spcBef>
        <a:spcAft>
          <a:spcPct val="0"/>
        </a:spcAft>
        <a:defRPr sz="24100">
          <a:solidFill>
            <a:schemeClr val="tx1"/>
          </a:solidFill>
          <a:latin typeface="Calibri" charset="0"/>
          <a:ea typeface="ＭＳ Ｐゴシック" charset="0"/>
          <a:cs typeface="ＭＳ Ｐゴシック" charset="0"/>
        </a:defRPr>
      </a:lvl5pPr>
      <a:lvl6pPr marL="457200" algn="ctr" defTabSz="2506663" rtl="0" fontAlgn="base">
        <a:spcBef>
          <a:spcPct val="0"/>
        </a:spcBef>
        <a:spcAft>
          <a:spcPct val="0"/>
        </a:spcAft>
        <a:defRPr sz="24100">
          <a:solidFill>
            <a:schemeClr val="tx1"/>
          </a:solidFill>
          <a:latin typeface="Calibri" charset="0"/>
          <a:ea typeface="ＭＳ Ｐゴシック" charset="0"/>
          <a:cs typeface="ＭＳ Ｐゴシック" charset="0"/>
        </a:defRPr>
      </a:lvl6pPr>
      <a:lvl7pPr marL="914400" algn="ctr" defTabSz="2506663" rtl="0" fontAlgn="base">
        <a:spcBef>
          <a:spcPct val="0"/>
        </a:spcBef>
        <a:spcAft>
          <a:spcPct val="0"/>
        </a:spcAft>
        <a:defRPr sz="24100">
          <a:solidFill>
            <a:schemeClr val="tx1"/>
          </a:solidFill>
          <a:latin typeface="Calibri" charset="0"/>
          <a:ea typeface="ＭＳ Ｐゴシック" charset="0"/>
          <a:cs typeface="ＭＳ Ｐゴシック" charset="0"/>
        </a:defRPr>
      </a:lvl7pPr>
      <a:lvl8pPr marL="1371600" algn="ctr" defTabSz="2506663" rtl="0" fontAlgn="base">
        <a:spcBef>
          <a:spcPct val="0"/>
        </a:spcBef>
        <a:spcAft>
          <a:spcPct val="0"/>
        </a:spcAft>
        <a:defRPr sz="24100">
          <a:solidFill>
            <a:schemeClr val="tx1"/>
          </a:solidFill>
          <a:latin typeface="Calibri" charset="0"/>
          <a:ea typeface="ＭＳ Ｐゴシック" charset="0"/>
          <a:cs typeface="ＭＳ Ｐゴシック" charset="0"/>
        </a:defRPr>
      </a:lvl8pPr>
      <a:lvl9pPr marL="1828800" algn="ctr" defTabSz="2506663" rtl="0" fontAlgn="base">
        <a:spcBef>
          <a:spcPct val="0"/>
        </a:spcBef>
        <a:spcAft>
          <a:spcPct val="0"/>
        </a:spcAft>
        <a:defRPr sz="24100">
          <a:solidFill>
            <a:schemeClr val="tx1"/>
          </a:solidFill>
          <a:latin typeface="Calibri" charset="0"/>
          <a:ea typeface="ＭＳ Ｐゴシック" charset="0"/>
          <a:cs typeface="ＭＳ Ｐゴシック" charset="0"/>
        </a:defRPr>
      </a:lvl9pPr>
    </p:titleStyle>
    <p:bodyStyle>
      <a:lvl1pPr marL="1879600" indent="-1879600" algn="l" defTabSz="2506663" rtl="0" eaLnBrk="0" fontAlgn="base" hangingPunct="0">
        <a:spcBef>
          <a:spcPct val="20000"/>
        </a:spcBef>
        <a:spcAft>
          <a:spcPct val="0"/>
        </a:spcAft>
        <a:buFont typeface="Arial" panose="020B0604020202020204" pitchFamily="34" charset="0"/>
        <a:buChar char="•"/>
        <a:defRPr sz="17600" kern="1200">
          <a:solidFill>
            <a:schemeClr val="tx1"/>
          </a:solidFill>
          <a:latin typeface="+mn-lt"/>
          <a:ea typeface="ＭＳ Ｐゴシック" charset="0"/>
          <a:cs typeface="ＭＳ Ｐゴシック" charset="0"/>
        </a:defRPr>
      </a:lvl1pPr>
      <a:lvl2pPr marL="4075113" indent="-1566863" algn="l" defTabSz="2506663" rtl="0" eaLnBrk="0" fontAlgn="base" hangingPunct="0">
        <a:spcBef>
          <a:spcPct val="20000"/>
        </a:spcBef>
        <a:spcAft>
          <a:spcPct val="0"/>
        </a:spcAft>
        <a:buFont typeface="Arial" panose="020B0604020202020204" pitchFamily="34" charset="0"/>
        <a:buChar char="–"/>
        <a:defRPr sz="15400" kern="1200">
          <a:solidFill>
            <a:schemeClr val="tx1"/>
          </a:solidFill>
          <a:latin typeface="+mn-lt"/>
          <a:ea typeface="ＭＳ Ｐゴシック" charset="0"/>
          <a:cs typeface="+mn-cs"/>
        </a:defRPr>
      </a:lvl2pPr>
      <a:lvl3pPr marL="6269038" indent="-1252538" algn="l" defTabSz="2506663" rtl="0" eaLnBrk="0" fontAlgn="base" hangingPunct="0">
        <a:spcBef>
          <a:spcPct val="20000"/>
        </a:spcBef>
        <a:spcAft>
          <a:spcPct val="0"/>
        </a:spcAft>
        <a:buFont typeface="Arial" panose="020B0604020202020204" pitchFamily="34" charset="0"/>
        <a:buChar char="•"/>
        <a:defRPr sz="13200" kern="1200">
          <a:solidFill>
            <a:schemeClr val="tx1"/>
          </a:solidFill>
          <a:latin typeface="+mn-lt"/>
          <a:ea typeface="ＭＳ Ｐゴシック" charset="0"/>
          <a:cs typeface="+mn-cs"/>
        </a:defRPr>
      </a:lvl3pPr>
      <a:lvl4pPr marL="8777288" indent="-1252538" algn="l" defTabSz="2506663"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ＭＳ Ｐゴシック" charset="0"/>
          <a:cs typeface="+mn-cs"/>
        </a:defRPr>
      </a:lvl4pPr>
      <a:lvl5pPr marL="11285538" indent="-1252538" algn="l" defTabSz="2506663" rtl="0" eaLnBrk="0" fontAlgn="base" hangingPunct="0">
        <a:spcBef>
          <a:spcPct val="20000"/>
        </a:spcBef>
        <a:spcAft>
          <a:spcPct val="0"/>
        </a:spcAft>
        <a:buFont typeface="Arial" panose="020B0604020202020204" pitchFamily="34" charset="0"/>
        <a:buChar char="»"/>
        <a:defRPr sz="11000" kern="1200">
          <a:solidFill>
            <a:schemeClr val="tx1"/>
          </a:solidFill>
          <a:latin typeface="+mn-lt"/>
          <a:ea typeface="ＭＳ Ｐゴシック" charset="0"/>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doi.org/10.1016/B978-0-12-394291-3.00024-1"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4B87"/>
        </a:solidFill>
        <a:effectLst/>
      </p:bgPr>
    </p:bg>
    <p:spTree>
      <p:nvGrpSpPr>
        <p:cNvPr id="1" name=""/>
        <p:cNvGrpSpPr/>
        <p:nvPr/>
      </p:nvGrpSpPr>
      <p:grpSpPr>
        <a:xfrm>
          <a:off x="0" y="0"/>
          <a:ext cx="0" cy="0"/>
          <a:chOff x="0" y="0"/>
          <a:chExt cx="0" cy="0"/>
        </a:xfrm>
      </p:grpSpPr>
      <p:sp>
        <p:nvSpPr>
          <p:cNvPr id="14338" name="Text Box 6">
            <a:extLst>
              <a:ext uri="{FF2B5EF4-FFF2-40B4-BE49-F238E27FC236}">
                <a16:creationId xmlns:a16="http://schemas.microsoft.com/office/drawing/2014/main" id="{411D7875-517B-4508-96F5-A21C5FED00E0}"/>
              </a:ext>
            </a:extLst>
          </p:cNvPr>
          <p:cNvSpPr txBox="1">
            <a:spLocks noChangeArrowheads="1"/>
          </p:cNvSpPr>
          <p:nvPr/>
        </p:nvSpPr>
        <p:spPr bwMode="auto">
          <a:xfrm>
            <a:off x="0" y="0"/>
            <a:ext cx="51206400" cy="50886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34122" tIns="944926" rIns="634122" bIns="634122" anchor="t"/>
          <a:lstStyle>
            <a:lvl1pPr>
              <a:spcBef>
                <a:spcPct val="20000"/>
              </a:spcBef>
              <a:buFont typeface="Arial" panose="020B0604020202020204" pitchFamily="34" charset="0"/>
              <a:buChar char="•"/>
              <a:defRPr sz="176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5pPr>
            <a:lvl6pPr marL="25146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6pPr>
            <a:lvl7pPr marL="29718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7pPr>
            <a:lvl8pPr marL="34290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8pPr>
            <a:lvl9pPr marL="38862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9400" b="1" dirty="0">
              <a:solidFill>
                <a:srgbClr val="006699"/>
              </a:solidFill>
              <a:latin typeface="Arial" panose="020B0604020202020204" pitchFamily="34" charset="0"/>
              <a:cs typeface="Arial"/>
            </a:endParaRPr>
          </a:p>
          <a:p>
            <a:pPr algn="ctr" eaLnBrk="1" hangingPunct="1">
              <a:spcBef>
                <a:spcPct val="0"/>
              </a:spcBef>
              <a:buFontTx/>
              <a:buNone/>
            </a:pPr>
            <a:endParaRPr lang="en-AU" altLang="en-US" sz="9400" b="1" dirty="0">
              <a:solidFill>
                <a:srgbClr val="0D2B88"/>
              </a:solidFill>
              <a:latin typeface="Arial" panose="020B0604020202020204" pitchFamily="34" charset="0"/>
            </a:endParaRPr>
          </a:p>
        </p:txBody>
      </p:sp>
      <p:sp>
        <p:nvSpPr>
          <p:cNvPr id="14339" name="Text Box 8">
            <a:extLst>
              <a:ext uri="{FF2B5EF4-FFF2-40B4-BE49-F238E27FC236}">
                <a16:creationId xmlns:a16="http://schemas.microsoft.com/office/drawing/2014/main" id="{D967CC0F-B5F5-4643-A0B1-5790A7A66679}"/>
              </a:ext>
            </a:extLst>
          </p:cNvPr>
          <p:cNvSpPr txBox="1">
            <a:spLocks noChangeArrowheads="1"/>
          </p:cNvSpPr>
          <p:nvPr/>
        </p:nvSpPr>
        <p:spPr bwMode="auto">
          <a:xfrm>
            <a:off x="-241768" y="4893893"/>
            <a:ext cx="51206400" cy="306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22748" tIns="422748" rIns="422748" bIns="422748" anchor="t">
            <a:spAutoFit/>
          </a:bodyPr>
          <a:lstStyle>
            <a:lvl1pPr>
              <a:spcBef>
                <a:spcPct val="20000"/>
              </a:spcBef>
              <a:buFont typeface="Arial" panose="020B0604020202020204" pitchFamily="34" charset="0"/>
              <a:buChar char="•"/>
              <a:defRPr sz="176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5pPr>
            <a:lvl6pPr marL="25146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6pPr>
            <a:lvl7pPr marL="29718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7pPr>
            <a:lvl8pPr marL="34290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8pPr>
            <a:lvl9pPr marL="38862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9pPr>
          </a:lstStyle>
          <a:p>
            <a:pPr algn="ctr" eaLnBrk="1" hangingPunct="1">
              <a:buNone/>
            </a:pPr>
            <a:r>
              <a:rPr lang="en-GB" altLang="en-US" sz="7200" b="1" dirty="0">
                <a:solidFill>
                  <a:schemeClr val="bg1"/>
                </a:solidFill>
                <a:latin typeface="Arial"/>
                <a:ea typeface="ＭＳ Ｐゴシック"/>
                <a:cs typeface="Arial"/>
              </a:rPr>
              <a:t>Ali Goldensoph, Pharm.D. Candidate 2024;  Abebe Mengesha, Ph.D.; Pramod Mahajan, Ph.D.</a:t>
            </a:r>
            <a:endParaRPr lang="en-GB" altLang="en-US" sz="7200" b="1" baseline="30000" dirty="0">
              <a:solidFill>
                <a:schemeClr val="bg1"/>
              </a:solidFill>
              <a:latin typeface="Arial"/>
              <a:ea typeface="ＭＳ Ｐゴシック"/>
              <a:cs typeface="Arial"/>
            </a:endParaRPr>
          </a:p>
          <a:p>
            <a:pPr algn="ctr" eaLnBrk="1" hangingPunct="1">
              <a:buNone/>
            </a:pPr>
            <a:r>
              <a:rPr lang="en-GB" altLang="en-US" sz="6000" dirty="0">
                <a:solidFill>
                  <a:schemeClr val="bg1"/>
                </a:solidFill>
                <a:latin typeface="Arial"/>
                <a:ea typeface="ＭＳ Ｐゴシック"/>
                <a:cs typeface="Arial"/>
              </a:rPr>
              <a:t>Drake University College of Pharmacy and Health Sciences </a:t>
            </a:r>
            <a:r>
              <a:rPr lang="en-GB" altLang="en-US" sz="5900" dirty="0">
                <a:solidFill>
                  <a:schemeClr val="bg1"/>
                </a:solidFill>
                <a:latin typeface="Arial" panose="020B0604020202020204" pitchFamily="34" charset="0"/>
                <a:ea typeface="ＭＳ Ｐゴシック"/>
                <a:cs typeface="Arial"/>
              </a:rPr>
              <a:t>, Des Moines, IA 50311</a:t>
            </a:r>
            <a:endParaRPr lang="en-GB" altLang="en-US" sz="6000" dirty="0">
              <a:solidFill>
                <a:schemeClr val="bg1"/>
              </a:solidFill>
              <a:latin typeface="Arial"/>
              <a:ea typeface="ＭＳ Ｐゴシック"/>
              <a:cs typeface="Arial"/>
            </a:endParaRPr>
          </a:p>
        </p:txBody>
      </p:sp>
      <p:sp>
        <p:nvSpPr>
          <p:cNvPr id="14341" name="Rectangle 60">
            <a:extLst>
              <a:ext uri="{FF2B5EF4-FFF2-40B4-BE49-F238E27FC236}">
                <a16:creationId xmlns:a16="http://schemas.microsoft.com/office/drawing/2014/main" id="{078551AA-46DD-F94A-BD14-1331300CF4D0}"/>
              </a:ext>
            </a:extLst>
          </p:cNvPr>
          <p:cNvSpPr>
            <a:spLocks noChangeArrowheads="1"/>
          </p:cNvSpPr>
          <p:nvPr/>
        </p:nvSpPr>
        <p:spPr bwMode="auto">
          <a:xfrm>
            <a:off x="11936007" y="7523018"/>
            <a:ext cx="26034873" cy="25030002"/>
          </a:xfrm>
          <a:prstGeom prst="rect">
            <a:avLst/>
          </a:prstGeom>
          <a:solidFill>
            <a:schemeClr val="bg1"/>
          </a:solidFill>
          <a:ln w="9525">
            <a:solidFill>
              <a:schemeClr val="bg1">
                <a:lumMod val="50000"/>
              </a:schemeClr>
            </a:solidFill>
            <a:miter lim="800000"/>
            <a:headEnd/>
            <a:tailEnd/>
          </a:ln>
        </p:spPr>
        <p:txBody>
          <a:bodyPr lIns="422748" tIns="422748" rIns="422748" bIns="422748" anchor="t"/>
          <a:lstStyle>
            <a:lvl1pPr marL="536575" indent="-536575">
              <a:spcBef>
                <a:spcPct val="20000"/>
              </a:spcBef>
              <a:buFont typeface="Arial" panose="020B0604020202020204" pitchFamily="34" charset="0"/>
              <a:buChar char="•"/>
              <a:tabLst>
                <a:tab pos="401638" algn="l"/>
                <a:tab pos="10536238" algn="l"/>
              </a:tabLst>
              <a:defRPr sz="176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401638" algn="l"/>
                <a:tab pos="10536238" algn="l"/>
              </a:tabLst>
              <a:defRPr sz="15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401638" algn="l"/>
                <a:tab pos="10536238" algn="l"/>
              </a:tabLst>
              <a:defRPr sz="132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5pPr>
            <a:lvl6pPr marL="25146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6pPr>
            <a:lvl7pPr marL="29718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7pPr>
            <a:lvl8pPr marL="34290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8pPr>
            <a:lvl9pPr marL="38862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9pPr>
          </a:lstStyle>
          <a:p>
            <a:pPr marL="0" indent="0">
              <a:spcBef>
                <a:spcPct val="0"/>
              </a:spcBef>
              <a:buNone/>
              <a:defRPr/>
            </a:pPr>
            <a:r>
              <a:rPr lang="en-US" sz="4800" b="1" dirty="0">
                <a:latin typeface="Tahoma"/>
                <a:ea typeface="Tahoma"/>
                <a:cs typeface="Tahoma"/>
              </a:rPr>
              <a:t>Results</a:t>
            </a:r>
            <a:endParaRPr lang="en-US" sz="9600" dirty="0">
              <a:cs typeface="Calibri"/>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endParaRPr lang="en-US" altLang="en-US" sz="4800" b="1" dirty="0">
              <a:latin typeface="Tahoma"/>
              <a:ea typeface="Tahoma"/>
              <a:cs typeface="Tahoma"/>
            </a:endParaRPr>
          </a:p>
          <a:p>
            <a:pPr marL="0" indent="0">
              <a:spcBef>
                <a:spcPct val="0"/>
              </a:spcBef>
              <a:buNone/>
              <a:defRPr/>
            </a:pPr>
            <a:r>
              <a:rPr lang="en-US" altLang="en-US" sz="4800" b="1" dirty="0">
                <a:latin typeface="Tahoma"/>
                <a:ea typeface="Tahoma"/>
                <a:cs typeface="Tahoma"/>
              </a:rPr>
              <a:t>Thin Layer Chromatography Methods</a:t>
            </a:r>
            <a:endParaRPr lang="en-US" dirty="0">
              <a:cs typeface="Calibri"/>
            </a:endParaRPr>
          </a:p>
        </p:txBody>
      </p:sp>
      <p:sp>
        <p:nvSpPr>
          <p:cNvPr id="14342" name="Rectangle 60">
            <a:extLst>
              <a:ext uri="{FF2B5EF4-FFF2-40B4-BE49-F238E27FC236}">
                <a16:creationId xmlns:a16="http://schemas.microsoft.com/office/drawing/2014/main" id="{A016EFFD-8BB2-43A6-B594-B32A123382A0}"/>
              </a:ext>
            </a:extLst>
          </p:cNvPr>
          <p:cNvSpPr>
            <a:spLocks noChangeArrowheads="1"/>
          </p:cNvSpPr>
          <p:nvPr/>
        </p:nvSpPr>
        <p:spPr bwMode="auto">
          <a:xfrm>
            <a:off x="189507" y="7515301"/>
            <a:ext cx="11430000" cy="250849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2748" tIns="422748" rIns="422748" bIns="422748"/>
          <a:lstStyle>
            <a:lvl1pPr marL="536575" indent="-536575">
              <a:spcBef>
                <a:spcPct val="20000"/>
              </a:spcBef>
              <a:buFont typeface="Arial" panose="020B0604020202020204" pitchFamily="34" charset="0"/>
              <a:buChar char="•"/>
              <a:tabLst>
                <a:tab pos="401638" algn="l"/>
                <a:tab pos="10536238" algn="l"/>
              </a:tabLst>
              <a:defRPr sz="176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401638" algn="l"/>
                <a:tab pos="10536238" algn="l"/>
              </a:tabLst>
              <a:defRPr sz="15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401638" algn="l"/>
                <a:tab pos="10536238" algn="l"/>
              </a:tabLst>
              <a:defRPr sz="132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5pPr>
            <a:lvl6pPr marL="25146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6pPr>
            <a:lvl7pPr marL="29718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7pPr>
            <a:lvl8pPr marL="34290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8pPr>
            <a:lvl9pPr marL="38862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9pPr>
          </a:lstStyle>
          <a:p>
            <a:pPr algn="dist" eaLnBrk="1" hangingPunct="1">
              <a:spcBef>
                <a:spcPct val="50000"/>
              </a:spcBef>
              <a:buFont typeface="Wingdings" panose="05000000000000000000" pitchFamily="2" charset="2"/>
              <a:buNone/>
            </a:pPr>
            <a:endParaRPr lang="en-US" altLang="en-US" sz="4700" b="1" dirty="0">
              <a:solidFill>
                <a:srgbClr val="CC3300"/>
              </a:solidFill>
            </a:endParaRPr>
          </a:p>
        </p:txBody>
      </p:sp>
      <p:sp>
        <p:nvSpPr>
          <p:cNvPr id="14343" name="Rectangle 60">
            <a:extLst>
              <a:ext uri="{FF2B5EF4-FFF2-40B4-BE49-F238E27FC236}">
                <a16:creationId xmlns:a16="http://schemas.microsoft.com/office/drawing/2014/main" id="{AFE766C9-C4E2-4C01-BA41-8A1A8DBA9CB8}"/>
              </a:ext>
            </a:extLst>
          </p:cNvPr>
          <p:cNvSpPr>
            <a:spLocks noChangeArrowheads="1"/>
          </p:cNvSpPr>
          <p:nvPr/>
        </p:nvSpPr>
        <p:spPr bwMode="auto">
          <a:xfrm>
            <a:off x="38312083" y="7523018"/>
            <a:ext cx="12652549" cy="2516345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2748" tIns="422748" rIns="422748" bIns="422748" anchor="t"/>
          <a:lstStyle>
            <a:lvl1pPr marL="536575" indent="-536575">
              <a:spcBef>
                <a:spcPct val="20000"/>
              </a:spcBef>
              <a:buFont typeface="Arial" panose="020B0604020202020204" pitchFamily="34" charset="0"/>
              <a:buChar char="•"/>
              <a:tabLst>
                <a:tab pos="401638" algn="l"/>
                <a:tab pos="10536238" algn="l"/>
              </a:tabLst>
              <a:defRPr sz="176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tabLst>
                <a:tab pos="401638" algn="l"/>
                <a:tab pos="10536238" algn="l"/>
              </a:tabLst>
              <a:defRPr sz="15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tabLst>
                <a:tab pos="401638" algn="l"/>
                <a:tab pos="10536238" algn="l"/>
              </a:tabLst>
              <a:defRPr sz="132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5pPr>
            <a:lvl6pPr marL="25146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6pPr>
            <a:lvl7pPr marL="29718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7pPr>
            <a:lvl8pPr marL="34290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8pPr>
            <a:lvl9pPr marL="3886200" indent="-228600" defTabSz="2506663" eaLnBrk="0" fontAlgn="base" hangingPunct="0">
              <a:spcBef>
                <a:spcPct val="20000"/>
              </a:spcBef>
              <a:spcAft>
                <a:spcPct val="0"/>
              </a:spcAft>
              <a:buFont typeface="Arial" panose="020B0604020202020204" pitchFamily="34" charset="0"/>
              <a:buChar char="»"/>
              <a:tabLst>
                <a:tab pos="401638" algn="l"/>
                <a:tab pos="10536238" algn="l"/>
              </a:tabLst>
              <a:defRPr sz="11000">
                <a:solidFill>
                  <a:schemeClr val="tx1"/>
                </a:solidFill>
                <a:latin typeface="Calibri" panose="020F0502020204030204" pitchFamily="34" charset="0"/>
                <a:ea typeface="ＭＳ Ｐゴシック" panose="020B0600070205080204" pitchFamily="34" charset="-128"/>
              </a:defRPr>
            </a:lvl9pPr>
          </a:lstStyle>
          <a:p>
            <a:pPr algn="dist" eaLnBrk="1" hangingPunct="1">
              <a:spcBef>
                <a:spcPct val="50000"/>
              </a:spcBef>
              <a:buFont typeface="Wingdings" panose="05000000000000000000" pitchFamily="2" charset="2"/>
              <a:buNone/>
            </a:pPr>
            <a:endParaRPr lang="en-US" altLang="en-US" sz="4700" b="1" dirty="0">
              <a:solidFill>
                <a:srgbClr val="CC3300"/>
              </a:solidFill>
            </a:endParaRPr>
          </a:p>
          <a:p>
            <a:pPr algn="dist">
              <a:spcBef>
                <a:spcPct val="50000"/>
              </a:spcBef>
              <a:buNone/>
            </a:pPr>
            <a:endParaRPr lang="en-US" altLang="en-US" sz="4700" b="1" dirty="0">
              <a:solidFill>
                <a:srgbClr val="CC3300"/>
              </a:solidFill>
              <a:cs typeface="Calibri"/>
            </a:endParaRPr>
          </a:p>
        </p:txBody>
      </p:sp>
      <p:sp>
        <p:nvSpPr>
          <p:cNvPr id="14344" name="TextBox 65">
            <a:extLst>
              <a:ext uri="{FF2B5EF4-FFF2-40B4-BE49-F238E27FC236}">
                <a16:creationId xmlns:a16="http://schemas.microsoft.com/office/drawing/2014/main" id="{B9F31E67-30F3-154F-85C7-223B3814585C}"/>
              </a:ext>
            </a:extLst>
          </p:cNvPr>
          <p:cNvSpPr txBox="1">
            <a:spLocks noChangeArrowheads="1"/>
          </p:cNvSpPr>
          <p:nvPr/>
        </p:nvSpPr>
        <p:spPr bwMode="auto">
          <a:xfrm>
            <a:off x="351349" y="7580100"/>
            <a:ext cx="11153323" cy="2510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176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5pPr>
            <a:lvl6pPr marL="25146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6pPr>
            <a:lvl7pPr marL="29718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7pPr>
            <a:lvl8pPr marL="34290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8pPr>
            <a:lvl9pPr marL="38862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US" altLang="en-US" sz="4800" b="1" dirty="0">
                <a:latin typeface="Tahoma"/>
                <a:ea typeface="Tahoma"/>
                <a:cs typeface="Tahoma"/>
              </a:rPr>
              <a:t>Abstract</a:t>
            </a:r>
          </a:p>
          <a:p>
            <a:pPr>
              <a:spcBef>
                <a:spcPct val="0"/>
              </a:spcBef>
              <a:buNone/>
              <a:defRPr/>
            </a:pPr>
            <a:endParaRPr lang="en-US" sz="2400" dirty="0">
              <a:latin typeface="Tahoma"/>
              <a:ea typeface="Tahoma"/>
              <a:cs typeface="Tahoma"/>
            </a:endParaRPr>
          </a:p>
          <a:p>
            <a:pPr>
              <a:spcBef>
                <a:spcPct val="0"/>
              </a:spcBef>
              <a:buNone/>
              <a:defRPr/>
            </a:pPr>
            <a:r>
              <a:rPr lang="en-US" sz="3200" dirty="0">
                <a:latin typeface="Tahoma"/>
                <a:ea typeface="Tahoma"/>
                <a:cs typeface="Tahoma"/>
              </a:rPr>
              <a:t>Radiation-induced DNA-damage represents the ultimate form of insult to the cosmonauts’ genetic material because of the chronic and heritable health effects caused by such damage. Monitoring stability of DNA during and after space travel is therefore critical. Specific proteins, including proteases are involved in DNA repair, and could serve as biomarkers of radiation-induced DNA damage. We have recently identified a novel nuclear matrix metalloprotease (nMMP) activity possibly associated with DNA repair. Over the course of the first year and 5 months of this project, our team has developed an HPLC fractionation method for analysis of bioactive peptides. Our Sample “M” was treated with dichloromethane to remove lipids and other hydrophobic molecules and extracted with 100% methanol. Sample M has been further purified using a thin layer chromatography method. The extract was then fractionated on a C-18 flash column, and the fractions were analyzed using reverse-phase HPLC. Chromatographic resolution was achieved on a C18 column using a gradient mobile phase composed of 0.1% formic acid and acetonitrile. Major component of M1 was observed at a retention time of 11.7 minutes and was quantified using VWD detector at λmax of 260 nm. In collaboration with the University of Iowa, Sample M is undergoing further molecular identification with every submission of physical Sample M from our team.</a:t>
            </a:r>
            <a:endParaRPr lang="en-US" sz="9600" dirty="0">
              <a:cs typeface="Calibri"/>
            </a:endParaRPr>
          </a:p>
          <a:p>
            <a:pPr>
              <a:spcBef>
                <a:spcPct val="0"/>
              </a:spcBef>
              <a:buNone/>
              <a:defRPr/>
            </a:pPr>
            <a:endParaRPr lang="en-US" altLang="en-US" sz="2400" b="1" dirty="0">
              <a:latin typeface="Tahoma"/>
              <a:ea typeface="Tahoma"/>
              <a:cs typeface="Tahoma"/>
            </a:endParaRPr>
          </a:p>
          <a:p>
            <a:pPr>
              <a:spcBef>
                <a:spcPct val="0"/>
              </a:spcBef>
              <a:buNone/>
              <a:defRPr/>
            </a:pPr>
            <a:r>
              <a:rPr lang="en-US" altLang="en-US" sz="4800" b="1" dirty="0">
                <a:latin typeface="Tahoma"/>
                <a:ea typeface="Tahoma"/>
                <a:cs typeface="Tahoma"/>
              </a:rPr>
              <a:t>Introduction </a:t>
            </a:r>
            <a:endParaRPr lang="en-US" dirty="0">
              <a:cs typeface="Calibri" panose="020F0502020204030204" pitchFamily="34" charset="0"/>
            </a:endParaRPr>
          </a:p>
          <a:p>
            <a:pPr>
              <a:spcBef>
                <a:spcPct val="0"/>
              </a:spcBef>
              <a:buNone/>
              <a:defRPr/>
            </a:pPr>
            <a:endParaRPr lang="en-US" sz="3200" dirty="0">
              <a:latin typeface="Tahoma"/>
              <a:ea typeface="Tahoma"/>
              <a:cs typeface="Tahoma"/>
            </a:endParaRPr>
          </a:p>
          <a:p>
            <a:pPr>
              <a:spcBef>
                <a:spcPct val="0"/>
              </a:spcBef>
              <a:buNone/>
              <a:defRPr/>
            </a:pPr>
            <a:r>
              <a:rPr lang="en-US" sz="3200" dirty="0">
                <a:latin typeface="Tahoma"/>
                <a:ea typeface="Tahoma"/>
                <a:cs typeface="Tahoma"/>
              </a:rPr>
              <a:t>Prior to HPLC/TLC analysis </a:t>
            </a:r>
            <a:endParaRPr lang="en-US" dirty="0">
              <a:cs typeface="Calibri" panose="020F0502020204030204" pitchFamily="34" charset="0"/>
            </a:endParaRPr>
          </a:p>
          <a:p>
            <a:pPr>
              <a:spcBef>
                <a:spcPct val="0"/>
              </a:spcBef>
              <a:buNone/>
              <a:defRPr/>
            </a:pPr>
            <a:r>
              <a:rPr lang="en-US" sz="3200" dirty="0">
                <a:latin typeface="Tahoma"/>
                <a:ea typeface="Tahoma"/>
                <a:cs typeface="Tahoma"/>
              </a:rPr>
              <a:t>our peptide containing sample</a:t>
            </a:r>
            <a:endParaRPr lang="en-US" sz="9600" dirty="0">
              <a:cs typeface="Calibri"/>
            </a:endParaRPr>
          </a:p>
          <a:p>
            <a:pPr>
              <a:spcBef>
                <a:spcPct val="0"/>
              </a:spcBef>
              <a:buNone/>
              <a:defRPr/>
            </a:pPr>
            <a:r>
              <a:rPr lang="en-US" sz="3200" dirty="0">
                <a:latin typeface="Tahoma"/>
                <a:ea typeface="Tahoma"/>
                <a:cs typeface="Tahoma"/>
              </a:rPr>
              <a:t> “M” is treated with </a:t>
            </a:r>
            <a:endParaRPr lang="en-US" sz="9600" dirty="0">
              <a:cs typeface="Calibri"/>
            </a:endParaRPr>
          </a:p>
          <a:p>
            <a:pPr>
              <a:spcBef>
                <a:spcPct val="0"/>
              </a:spcBef>
              <a:buNone/>
              <a:defRPr/>
            </a:pPr>
            <a:r>
              <a:rPr lang="en-US" sz="3200" dirty="0">
                <a:latin typeface="Tahoma"/>
                <a:ea typeface="Tahoma"/>
                <a:cs typeface="Tahoma"/>
              </a:rPr>
              <a:t>dichloromethane and extracted </a:t>
            </a:r>
            <a:endParaRPr lang="en-US" sz="9600" dirty="0">
              <a:cs typeface="Calibri"/>
            </a:endParaRPr>
          </a:p>
          <a:p>
            <a:pPr>
              <a:spcBef>
                <a:spcPct val="0"/>
              </a:spcBef>
              <a:buNone/>
              <a:defRPr/>
            </a:pPr>
            <a:r>
              <a:rPr lang="en-US" sz="3200" dirty="0">
                <a:latin typeface="Tahoma"/>
                <a:ea typeface="Tahoma"/>
                <a:cs typeface="Tahoma"/>
              </a:rPr>
              <a:t>with 100% methanol.</a:t>
            </a:r>
            <a:endParaRPr lang="en-US" sz="9600" dirty="0">
              <a:cs typeface="Calibri"/>
            </a:endParaRPr>
          </a:p>
          <a:p>
            <a:pPr>
              <a:spcBef>
                <a:spcPct val="0"/>
              </a:spcBef>
              <a:buNone/>
              <a:defRPr/>
            </a:pPr>
            <a:r>
              <a:rPr lang="en-US" sz="3200" dirty="0">
                <a:latin typeface="Tahoma"/>
                <a:ea typeface="Tahoma"/>
                <a:cs typeface="Tahoma"/>
              </a:rPr>
              <a:t>This removes unwanted</a:t>
            </a:r>
            <a:endParaRPr lang="en-US" sz="9600" dirty="0">
              <a:cs typeface="Calibri"/>
            </a:endParaRPr>
          </a:p>
          <a:p>
            <a:pPr>
              <a:spcBef>
                <a:spcPct val="0"/>
              </a:spcBef>
              <a:buNone/>
              <a:defRPr/>
            </a:pPr>
            <a:r>
              <a:rPr lang="en-US" sz="3200" dirty="0">
                <a:latin typeface="Tahoma"/>
                <a:ea typeface="Tahoma"/>
                <a:cs typeface="Tahoma"/>
              </a:rPr>
              <a:t>lipids and other hydrophobic</a:t>
            </a:r>
            <a:endParaRPr lang="en-US" sz="9600" dirty="0">
              <a:cs typeface="Calibri"/>
            </a:endParaRPr>
          </a:p>
          <a:p>
            <a:pPr>
              <a:spcBef>
                <a:spcPct val="0"/>
              </a:spcBef>
              <a:buNone/>
              <a:defRPr/>
            </a:pPr>
            <a:r>
              <a:rPr lang="en-US" sz="3200" dirty="0">
                <a:latin typeface="Tahoma"/>
                <a:ea typeface="Tahoma"/>
                <a:cs typeface="Tahoma"/>
              </a:rPr>
              <a:t>materials. At this stage, the </a:t>
            </a:r>
            <a:endParaRPr lang="en-US" sz="9600" dirty="0">
              <a:cs typeface="Calibri"/>
            </a:endParaRPr>
          </a:p>
          <a:p>
            <a:pPr>
              <a:spcBef>
                <a:spcPct val="0"/>
              </a:spcBef>
              <a:buNone/>
              <a:defRPr/>
            </a:pPr>
            <a:r>
              <a:rPr lang="en-US" sz="3200" dirty="0">
                <a:latin typeface="Tahoma"/>
                <a:ea typeface="Tahoma"/>
                <a:cs typeface="Tahoma"/>
              </a:rPr>
              <a:t>sample is referred to as sample</a:t>
            </a:r>
            <a:endParaRPr lang="en-US" sz="9600" dirty="0">
              <a:cs typeface="Calibri"/>
            </a:endParaRPr>
          </a:p>
          <a:p>
            <a:pPr>
              <a:spcBef>
                <a:spcPct val="0"/>
              </a:spcBef>
              <a:buNone/>
              <a:defRPr/>
            </a:pPr>
            <a:r>
              <a:rPr lang="en-US" sz="3200" dirty="0">
                <a:latin typeface="Tahoma"/>
                <a:ea typeface="Tahoma"/>
                <a:cs typeface="Tahoma"/>
              </a:rPr>
              <a:t> "MP" and an initial elution profile is obtained using High-Pressure Liquid Chromatography (HPLC), as shown in figure 1A. At this point sample MP is lyophilized to a solid power form. From this starting point the sample is further purified using Thin Layer Chromatography (TLC). Purity is verified again using HPLC and a final purified elution profile of the same sample, referred to as 'B4' is obtained and shown in figure 1B. Once final purity is verified using HPLC the sample B4 is lyophilized again to the solid form. Initial mass spectrometry (MS) performed at the University of Iowa on sample B4 as shown in Figure 2. </a:t>
            </a:r>
            <a:endParaRPr lang="en-US" sz="9600" dirty="0">
              <a:cs typeface="Calibri"/>
            </a:endParaRPr>
          </a:p>
        </p:txBody>
      </p:sp>
      <p:sp>
        <p:nvSpPr>
          <p:cNvPr id="14347" name="TextBox 68">
            <a:extLst>
              <a:ext uri="{FF2B5EF4-FFF2-40B4-BE49-F238E27FC236}">
                <a16:creationId xmlns:a16="http://schemas.microsoft.com/office/drawing/2014/main" id="{20C96CEB-0C35-A14F-8C86-AC02146E65AD}"/>
              </a:ext>
            </a:extLst>
          </p:cNvPr>
          <p:cNvSpPr txBox="1">
            <a:spLocks noChangeArrowheads="1"/>
          </p:cNvSpPr>
          <p:nvPr/>
        </p:nvSpPr>
        <p:spPr bwMode="auto">
          <a:xfrm>
            <a:off x="38371466" y="7792559"/>
            <a:ext cx="12307930" cy="2489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176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15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32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5pPr>
            <a:lvl6pPr marL="25146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6pPr>
            <a:lvl7pPr marL="29718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7pPr>
            <a:lvl8pPr marL="34290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8pPr>
            <a:lvl9pPr marL="3886200" indent="-228600" defTabSz="2506663" eaLnBrk="0" fontAlgn="base" hangingPunct="0">
              <a:spcBef>
                <a:spcPct val="20000"/>
              </a:spcBef>
              <a:spcAft>
                <a:spcPct val="0"/>
              </a:spcAft>
              <a:buFont typeface="Arial" panose="020B0604020202020204" pitchFamily="34" charset="0"/>
              <a:buChar char="»"/>
              <a:defRPr sz="11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defRPr/>
            </a:pPr>
            <a:r>
              <a:rPr lang="en-US" altLang="en-US" sz="4800" b="1" dirty="0">
                <a:latin typeface="Tahoma"/>
                <a:ea typeface="Tahoma"/>
                <a:cs typeface="Tahoma"/>
              </a:rPr>
              <a:t>Discussion</a:t>
            </a:r>
          </a:p>
          <a:p>
            <a:pPr eaLnBrk="1" hangingPunct="1">
              <a:spcBef>
                <a:spcPct val="0"/>
              </a:spcBef>
              <a:buFontTx/>
              <a:buNone/>
              <a:defRPr/>
            </a:pP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spcBef>
                <a:spcPct val="0"/>
              </a:spcBef>
              <a:buNone/>
              <a:defRPr/>
            </a:pPr>
            <a:r>
              <a:rPr lang="en-CA" sz="3200" dirty="0">
                <a:latin typeface="Tahoma"/>
                <a:ea typeface="Tahoma"/>
                <a:cs typeface="Tahoma"/>
              </a:rPr>
              <a:t>The high-pressure lipid chromatography method was developed after review of previously established HPLC methods for peptide analysis by Craik, Troeira Henriques, Mylne, and Wang (2012, pg. 37-62). The injection of a DI </a:t>
            </a:r>
            <a:r>
              <a:rPr lang="en-US" sz="3200" dirty="0">
                <a:latin typeface="Tahoma"/>
                <a:ea typeface="Tahoma"/>
                <a:cs typeface="Tahoma"/>
              </a:rPr>
              <a:t>H</a:t>
            </a:r>
            <a:r>
              <a:rPr lang="en-US" sz="3200" baseline="-25000" dirty="0">
                <a:latin typeface="Tahoma"/>
                <a:ea typeface="Tahoma"/>
                <a:cs typeface="Tahoma"/>
              </a:rPr>
              <a:t>2</a:t>
            </a:r>
            <a:r>
              <a:rPr lang="en-US" sz="3200" dirty="0">
                <a:latin typeface="Tahoma"/>
                <a:ea typeface="Tahoma"/>
                <a:cs typeface="Tahoma"/>
              </a:rPr>
              <a:t>0</a:t>
            </a:r>
            <a:r>
              <a:rPr lang="en-CA" sz="3200" dirty="0">
                <a:latin typeface="Tahoma"/>
                <a:ea typeface="Tahoma"/>
                <a:cs typeface="Tahoma"/>
              </a:rPr>
              <a:t> blank was inserted to improve method clarity. </a:t>
            </a:r>
          </a:p>
          <a:p>
            <a:pPr>
              <a:spcBef>
                <a:spcPct val="0"/>
              </a:spcBef>
              <a:buNone/>
              <a:defRPr/>
            </a:pPr>
            <a:endParaRPr lang="en-CA" sz="2400" dirty="0">
              <a:latin typeface="Tahoma"/>
              <a:ea typeface="Tahoma"/>
              <a:cs typeface="Tahoma"/>
            </a:endParaRPr>
          </a:p>
          <a:p>
            <a:pPr>
              <a:spcBef>
                <a:spcPct val="0"/>
              </a:spcBef>
              <a:buNone/>
              <a:defRPr/>
            </a:pPr>
            <a:r>
              <a:rPr lang="en-CA" sz="3200" dirty="0">
                <a:latin typeface="Tahoma"/>
                <a:ea typeface="Tahoma"/>
                <a:cs typeface="Tahoma"/>
              </a:rPr>
              <a:t>The displayed TLC Method is currently undergoing optimization. Comparison of pre-TLC HPLC analysis of sample MP in Figure 1A with post-TLC HPLC analysis of sample B4 displays purification of the sample. This is shown by the removal of minor peaks and subsequent preservation of the major peak, which is observed consistently at 10.7 min. In sample MP (figure 1A) the major </a:t>
            </a:r>
            <a:endParaRPr lang="en-CA" dirty="0">
              <a:cs typeface="Calibri" panose="020F0502020204030204" pitchFamily="34" charset="0"/>
            </a:endParaRPr>
          </a:p>
          <a:p>
            <a:pPr>
              <a:spcBef>
                <a:spcPct val="0"/>
              </a:spcBef>
              <a:buNone/>
              <a:defRPr/>
            </a:pPr>
            <a:r>
              <a:rPr lang="en-CA" sz="3200" dirty="0">
                <a:latin typeface="Tahoma"/>
                <a:ea typeface="Tahoma"/>
                <a:cs typeface="Tahoma"/>
              </a:rPr>
              <a:t>peak is 39.116% of sample composition compared to post-TLC purification (figure 1B) where the major peak is 81.234% of the sample's composition. The stability of the major peak is displayed in the absence of retention time variability between the pre- and post- purification chromatograms. </a:t>
            </a:r>
            <a:endParaRPr lang="en-CA" sz="9600" dirty="0">
              <a:cs typeface="Calibri"/>
            </a:endParaRPr>
          </a:p>
          <a:p>
            <a:pPr>
              <a:spcBef>
                <a:spcPct val="0"/>
              </a:spcBef>
              <a:buNone/>
              <a:defRPr/>
            </a:pPr>
            <a:endParaRPr lang="en-CA" sz="2400" dirty="0">
              <a:latin typeface="Tahoma"/>
              <a:ea typeface="Tahoma"/>
              <a:cs typeface="Tahoma"/>
            </a:endParaRPr>
          </a:p>
          <a:p>
            <a:pPr>
              <a:spcBef>
                <a:spcPct val="0"/>
              </a:spcBef>
              <a:buNone/>
              <a:defRPr/>
            </a:pPr>
            <a:r>
              <a:rPr lang="en-CA" sz="3200" dirty="0">
                <a:latin typeface="Tahoma"/>
                <a:ea typeface="Tahoma"/>
                <a:cs typeface="Tahoma"/>
              </a:rPr>
              <a:t>Initial MS analysis of sample B4 provides insight into the sample's molecular formulation. The two large peaks labeled in Figure 2 as (X+Na)+ and (Y+Na)+ are the largest peaks, therefore the peaks of major interest. Probable compositions with a Delta (mmu) closest to 0 are most likely to be the true molecular composition. The highest probability for the composition of (X+Na)+ at –0.41mmu is C</a:t>
            </a:r>
            <a:r>
              <a:rPr lang="en-CA" sz="3200" baseline="-25000" dirty="0">
                <a:latin typeface="Tahoma"/>
                <a:ea typeface="Tahoma"/>
                <a:cs typeface="Tahoma"/>
              </a:rPr>
              <a:t>45</a:t>
            </a:r>
            <a:r>
              <a:rPr lang="en-CA" sz="3200" dirty="0">
                <a:latin typeface="Tahoma"/>
                <a:ea typeface="Tahoma"/>
                <a:cs typeface="Tahoma"/>
              </a:rPr>
              <a:t>H</a:t>
            </a:r>
            <a:r>
              <a:rPr lang="en-CA" sz="3200" baseline="-25000" dirty="0">
                <a:latin typeface="Tahoma"/>
                <a:ea typeface="Tahoma"/>
                <a:cs typeface="Tahoma"/>
              </a:rPr>
              <a:t>22</a:t>
            </a:r>
            <a:r>
              <a:rPr lang="en-CA" sz="3200" dirty="0">
                <a:latin typeface="Tahoma"/>
                <a:ea typeface="Tahoma"/>
                <a:cs typeface="Tahoma"/>
              </a:rPr>
              <a:t>O</a:t>
            </a:r>
            <a:r>
              <a:rPr lang="en-CA" sz="3200" baseline="-25000" dirty="0">
                <a:latin typeface="Tahoma"/>
                <a:ea typeface="Tahoma"/>
                <a:cs typeface="Tahoma"/>
              </a:rPr>
              <a:t>3</a:t>
            </a:r>
            <a:r>
              <a:rPr lang="en-CA" sz="3200" dirty="0">
                <a:latin typeface="Tahoma"/>
                <a:ea typeface="Tahoma"/>
                <a:cs typeface="Tahoma"/>
              </a:rPr>
              <a:t>N</a:t>
            </a:r>
            <a:r>
              <a:rPr lang="en-CA" sz="3200" baseline="-25000" dirty="0">
                <a:latin typeface="Tahoma"/>
                <a:ea typeface="Tahoma"/>
                <a:cs typeface="Tahoma"/>
              </a:rPr>
              <a:t>4</a:t>
            </a:r>
            <a:r>
              <a:rPr lang="en-CA" sz="3200" dirty="0">
                <a:latin typeface="Tahoma"/>
                <a:ea typeface="Tahoma"/>
                <a:cs typeface="Tahoma"/>
              </a:rPr>
              <a:t>Na with a theoretical molecular weight of 666.1584u. For (Y+Na)+ the highest theoretical composition is C</a:t>
            </a:r>
            <a:r>
              <a:rPr lang="en-CA" sz="3200" baseline="-25000" dirty="0">
                <a:latin typeface="Tahoma"/>
                <a:ea typeface="Tahoma"/>
                <a:cs typeface="Tahoma"/>
              </a:rPr>
              <a:t>54</a:t>
            </a:r>
            <a:r>
              <a:rPr lang="en-CA" sz="3200" dirty="0">
                <a:latin typeface="Tahoma"/>
                <a:ea typeface="Tahoma"/>
                <a:cs typeface="Tahoma"/>
              </a:rPr>
              <a:t>H</a:t>
            </a:r>
            <a:r>
              <a:rPr lang="en-CA" sz="3200" baseline="-25000" dirty="0">
                <a:latin typeface="Tahoma"/>
                <a:ea typeface="Tahoma"/>
                <a:cs typeface="Tahoma"/>
              </a:rPr>
              <a:t>22</a:t>
            </a:r>
            <a:r>
              <a:rPr lang="en-CA" sz="3200" dirty="0">
                <a:latin typeface="Tahoma"/>
                <a:ea typeface="Tahoma"/>
                <a:cs typeface="Tahoma"/>
              </a:rPr>
              <a:t>N</a:t>
            </a:r>
            <a:r>
              <a:rPr lang="en-CA" sz="3200" baseline="-25000" dirty="0">
                <a:latin typeface="Tahoma"/>
                <a:ea typeface="Tahoma"/>
                <a:cs typeface="Tahoma"/>
              </a:rPr>
              <a:t>5</a:t>
            </a:r>
            <a:r>
              <a:rPr lang="en-CA" sz="3200" dirty="0">
                <a:latin typeface="Tahoma"/>
                <a:ea typeface="Tahoma"/>
                <a:cs typeface="Tahoma"/>
              </a:rPr>
              <a:t>Na at –0.04mmu with a theoretical molecular weight of 740.1767u. </a:t>
            </a:r>
          </a:p>
          <a:p>
            <a:pPr>
              <a:spcBef>
                <a:spcPct val="0"/>
              </a:spcBef>
              <a:buNone/>
              <a:defRPr/>
            </a:pPr>
            <a:endParaRPr lang="en-CA" sz="2400" dirty="0">
              <a:latin typeface="Tahoma"/>
              <a:ea typeface="Tahoma"/>
              <a:cs typeface="Tahoma"/>
            </a:endParaRPr>
          </a:p>
          <a:p>
            <a:pPr>
              <a:buNone/>
              <a:defRPr/>
            </a:pPr>
            <a:r>
              <a:rPr lang="en-CA" sz="4800" b="1" dirty="0">
                <a:latin typeface="Tahoma"/>
                <a:ea typeface="Tahoma"/>
                <a:cs typeface="Tahoma"/>
              </a:rPr>
              <a:t>References</a:t>
            </a:r>
            <a:endParaRPr lang="en-CA" sz="11500" dirty="0">
              <a:cs typeface="Calibri"/>
            </a:endParaRPr>
          </a:p>
          <a:p>
            <a:pPr>
              <a:buNone/>
              <a:defRPr/>
            </a:pPr>
            <a:r>
              <a:rPr lang="en-US" sz="3200" dirty="0">
                <a:latin typeface="Tahoma"/>
                <a:ea typeface="Tahoma"/>
                <a:cs typeface="Tahoma"/>
              </a:rPr>
              <a:t>Craik, D.J., Troeira Henriques, S., Mylne, J.S., Wang, C.K. (2012). Cyclotide Isolation and Characterization. Methods in Enzymology, 156, 37-62. </a:t>
            </a:r>
            <a:r>
              <a:rPr lang="en-US" sz="3200" dirty="0">
                <a:latin typeface="Tahoma"/>
                <a:ea typeface="Tahoma"/>
                <a:cs typeface="Tahoma"/>
                <a:hlinkClick r:id="rId3">
                  <a:extLst>
                    <a:ext uri="{A12FA001-AC4F-418D-AE19-62706E023703}">
                      <ahyp:hlinkClr xmlns:ahyp="http://schemas.microsoft.com/office/drawing/2018/hyperlinkcolor" val="tx"/>
                    </a:ext>
                  </a:extLst>
                </a:hlinkClick>
              </a:rPr>
              <a:t>https://doi.org/10.1016/B978-0-12-394291-3.00024-1</a:t>
            </a:r>
            <a:r>
              <a:rPr lang="en-US" sz="3200" dirty="0">
                <a:latin typeface="Tahoma"/>
                <a:ea typeface="Tahoma"/>
                <a:cs typeface="Tahoma"/>
              </a:rPr>
              <a:t> </a:t>
            </a:r>
            <a:endParaRPr lang="en-CA" sz="3200" dirty="0">
              <a:latin typeface="Tahoma"/>
              <a:ea typeface="Tahoma"/>
              <a:cs typeface="Tahoma"/>
            </a:endParaRPr>
          </a:p>
          <a:p>
            <a:pPr>
              <a:buNone/>
              <a:defRPr/>
            </a:pPr>
            <a:endParaRPr lang="en-US" sz="2400" dirty="0">
              <a:latin typeface="Tahoma"/>
              <a:ea typeface="Tahoma"/>
              <a:cs typeface="Tahoma"/>
            </a:endParaRPr>
          </a:p>
          <a:p>
            <a:pPr>
              <a:buNone/>
              <a:defRPr/>
            </a:pPr>
            <a:r>
              <a:rPr lang="en-CA" sz="4400" b="1" dirty="0">
                <a:latin typeface="Tahoma"/>
                <a:ea typeface="Tahoma"/>
                <a:cs typeface="Tahoma"/>
              </a:rPr>
              <a:t>Funding and Acknowledgements</a:t>
            </a:r>
          </a:p>
          <a:p>
            <a:pPr>
              <a:spcBef>
                <a:spcPct val="0"/>
              </a:spcBef>
              <a:buNone/>
              <a:defRPr/>
            </a:pPr>
            <a:r>
              <a:rPr lang="en-US" sz="3200" dirty="0">
                <a:latin typeface="Tahoma"/>
                <a:ea typeface="Tahoma"/>
                <a:cs typeface="Tahoma"/>
              </a:rPr>
              <a:t>This poster is based upon work supported by the Iowa Space Grant Consortium under NASA Award No. 80NSSC20M0107.</a:t>
            </a:r>
            <a:endParaRPr lang="en-US" dirty="0"/>
          </a:p>
          <a:p>
            <a:pPr>
              <a:buNone/>
              <a:defRPr/>
            </a:pPr>
            <a:r>
              <a:rPr lang="en-US" sz="3200" dirty="0">
                <a:latin typeface="Tahoma"/>
                <a:ea typeface="Tahoma"/>
                <a:cs typeface="Tahoma"/>
              </a:rPr>
              <a:t>Any opinions, findings, and conclusions or recommendations expressed in this poster are those of the author(s) and do not necessarily reflect views of the NASA and/or Iowa Space Grant Consortium support or Iowa State University. </a:t>
            </a:r>
            <a:r>
              <a:rPr lang="en-CA" sz="3200" dirty="0">
                <a:latin typeface="Tahoma"/>
                <a:ea typeface="Tahoma"/>
                <a:cs typeface="Tahoma"/>
              </a:rPr>
              <a:t>As a team we thankfully acknowledge the support of this work from the NASA Iowa Space Grant Consortium through their generous funding. </a:t>
            </a:r>
            <a:endParaRPr lang="en-US" sz="3200" dirty="0">
              <a:latin typeface="Tahoma"/>
              <a:ea typeface="Tahoma"/>
              <a:cs typeface="Tahoma"/>
            </a:endParaRPr>
          </a:p>
          <a:p>
            <a:pPr>
              <a:spcBef>
                <a:spcPct val="0"/>
              </a:spcBef>
              <a:buNone/>
              <a:defRPr/>
            </a:pPr>
            <a:r>
              <a:rPr lang="en-CA" sz="3200" dirty="0">
                <a:latin typeface="Tahoma"/>
                <a:ea typeface="Tahoma"/>
                <a:cs typeface="Tahoma"/>
              </a:rPr>
              <a:t>The team would like to thank Lynn Teesch for their expert Mass Spectrometry analysis of sample B4, which took place at the University of Iowa. </a:t>
            </a:r>
            <a:endParaRPr lang="en-US" sz="3200" dirty="0">
              <a:latin typeface="Tahoma"/>
              <a:ea typeface="Tahoma"/>
              <a:cs typeface="Tahoma"/>
            </a:endParaRPr>
          </a:p>
        </p:txBody>
      </p:sp>
      <p:sp>
        <p:nvSpPr>
          <p:cNvPr id="12" name="TextBox 11">
            <a:extLst>
              <a:ext uri="{FF2B5EF4-FFF2-40B4-BE49-F238E27FC236}">
                <a16:creationId xmlns:a16="http://schemas.microsoft.com/office/drawing/2014/main" id="{938C73AD-A71D-4A47-80A8-0E50354787EF}"/>
              </a:ext>
            </a:extLst>
          </p:cNvPr>
          <p:cNvSpPr txBox="1"/>
          <p:nvPr/>
        </p:nvSpPr>
        <p:spPr>
          <a:xfrm>
            <a:off x="12117206" y="1100188"/>
            <a:ext cx="27013162"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600" b="1" dirty="0">
                <a:solidFill>
                  <a:srgbClr val="006699"/>
                </a:solidFill>
                <a:latin typeface="Arial"/>
                <a:ea typeface="ＭＳ Ｐゴシック"/>
                <a:cs typeface="Arial"/>
              </a:rPr>
              <a:t>A thin layer chromatography purification method for peptide extracts from Sample M</a:t>
            </a:r>
          </a:p>
        </p:txBody>
      </p:sp>
      <p:pic>
        <p:nvPicPr>
          <p:cNvPr id="18" name="Picture 18" descr="A picture containing text, outdoor, sign&#10;&#10;Description automatically generated">
            <a:extLst>
              <a:ext uri="{FF2B5EF4-FFF2-40B4-BE49-F238E27FC236}">
                <a16:creationId xmlns:a16="http://schemas.microsoft.com/office/drawing/2014/main" id="{FCCEB28E-F4F4-4359-816F-698D1C643EA4}"/>
              </a:ext>
            </a:extLst>
          </p:cNvPr>
          <p:cNvPicPr>
            <a:picLocks noChangeAspect="1"/>
          </p:cNvPicPr>
          <p:nvPr/>
        </p:nvPicPr>
        <p:blipFill>
          <a:blip r:embed="rId4"/>
          <a:stretch>
            <a:fillRect/>
          </a:stretch>
        </p:blipFill>
        <p:spPr>
          <a:xfrm>
            <a:off x="44989710" y="-292686"/>
            <a:ext cx="5689686" cy="5727432"/>
          </a:xfrm>
          <a:prstGeom prst="rect">
            <a:avLst/>
          </a:prstGeom>
        </p:spPr>
      </p:pic>
      <p:pic>
        <p:nvPicPr>
          <p:cNvPr id="2" name="Picture 3" descr="A picture containing text, indoor, shelf, worktable&#10;&#10;Description automatically generated">
            <a:extLst>
              <a:ext uri="{FF2B5EF4-FFF2-40B4-BE49-F238E27FC236}">
                <a16:creationId xmlns:a16="http://schemas.microsoft.com/office/drawing/2014/main" id="{EF0FBCDE-57EE-9EDE-98FA-9B18C9477112}"/>
              </a:ext>
            </a:extLst>
          </p:cNvPr>
          <p:cNvPicPr>
            <a:picLocks noChangeAspect="1"/>
          </p:cNvPicPr>
          <p:nvPr/>
        </p:nvPicPr>
        <p:blipFill rotWithShape="1">
          <a:blip r:embed="rId5"/>
          <a:srcRect t="13750" b="13750"/>
          <a:stretch/>
        </p:blipFill>
        <p:spPr>
          <a:xfrm>
            <a:off x="6801064" y="21711720"/>
            <a:ext cx="4653275" cy="3706560"/>
          </a:xfrm>
          <a:prstGeom prst="rect">
            <a:avLst/>
          </a:prstGeom>
        </p:spPr>
      </p:pic>
      <p:pic>
        <p:nvPicPr>
          <p:cNvPr id="4" name="Picture 4" descr="Graphical user interface, application, Word&#10;&#10;Description automatically generated">
            <a:extLst>
              <a:ext uri="{FF2B5EF4-FFF2-40B4-BE49-F238E27FC236}">
                <a16:creationId xmlns:a16="http://schemas.microsoft.com/office/drawing/2014/main" id="{39A96F7F-B618-FCEE-5F7C-356D197F640B}"/>
              </a:ext>
            </a:extLst>
          </p:cNvPr>
          <p:cNvPicPr>
            <a:picLocks noChangeAspect="1"/>
          </p:cNvPicPr>
          <p:nvPr/>
        </p:nvPicPr>
        <p:blipFill rotWithShape="1">
          <a:blip r:embed="rId6"/>
          <a:srcRect l="1795" t="29952" r="2457" b="30435"/>
          <a:stretch/>
        </p:blipFill>
        <p:spPr>
          <a:xfrm>
            <a:off x="24953443" y="9083999"/>
            <a:ext cx="12241858" cy="4671253"/>
          </a:xfrm>
          <a:prstGeom prst="rect">
            <a:avLst/>
          </a:prstGeom>
          <a:ln>
            <a:solidFill>
              <a:schemeClr val="tx1"/>
            </a:solidFill>
          </a:ln>
        </p:spPr>
      </p:pic>
      <p:pic>
        <p:nvPicPr>
          <p:cNvPr id="7" name="Picture 7" descr="Graphical user interface, application&#10;&#10;Description automatically generated">
            <a:extLst>
              <a:ext uri="{FF2B5EF4-FFF2-40B4-BE49-F238E27FC236}">
                <a16:creationId xmlns:a16="http://schemas.microsoft.com/office/drawing/2014/main" id="{D7D6CA82-7D8C-526E-4501-AD4DFE1B679B}"/>
              </a:ext>
            </a:extLst>
          </p:cNvPr>
          <p:cNvPicPr>
            <a:picLocks noChangeAspect="1"/>
          </p:cNvPicPr>
          <p:nvPr/>
        </p:nvPicPr>
        <p:blipFill rotWithShape="1">
          <a:blip r:embed="rId7"/>
          <a:srcRect l="1098" t="27217" r="2745" b="33792"/>
          <a:stretch/>
        </p:blipFill>
        <p:spPr>
          <a:xfrm>
            <a:off x="12173057" y="9044065"/>
            <a:ext cx="12342595" cy="4676050"/>
          </a:xfrm>
          <a:prstGeom prst="rect">
            <a:avLst/>
          </a:prstGeom>
          <a:ln>
            <a:solidFill>
              <a:schemeClr val="tx1"/>
            </a:solidFill>
          </a:ln>
        </p:spPr>
      </p:pic>
      <p:sp>
        <p:nvSpPr>
          <p:cNvPr id="5" name="TextBox 4">
            <a:extLst>
              <a:ext uri="{FF2B5EF4-FFF2-40B4-BE49-F238E27FC236}">
                <a16:creationId xmlns:a16="http://schemas.microsoft.com/office/drawing/2014/main" id="{9F6BE5DF-9603-40A8-E56E-6ADAC4B346CD}"/>
              </a:ext>
            </a:extLst>
          </p:cNvPr>
          <p:cNvSpPr txBox="1"/>
          <p:nvPr/>
        </p:nvSpPr>
        <p:spPr>
          <a:xfrm>
            <a:off x="12246539" y="25891517"/>
            <a:ext cx="12437417"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2400" dirty="0">
                <a:latin typeface="Tahoma"/>
                <a:ea typeface="Tahoma"/>
                <a:cs typeface="Tahoma"/>
              </a:rPr>
              <a:t>~5mg of sample MP is weighed into a microcentrifuge tube. </a:t>
            </a:r>
            <a:endParaRPr lang="en-US" sz="2400" dirty="0">
              <a:cs typeface="Calibri" panose="020F0502020204030204" pitchFamily="34" charset="0"/>
            </a:endParaRPr>
          </a:p>
          <a:p>
            <a:pPr marL="514350" indent="-514350">
              <a:buAutoNum type="arabicPeriod"/>
            </a:pPr>
            <a:r>
              <a:rPr lang="en-US" sz="2400" dirty="0">
                <a:latin typeface="Tahoma"/>
                <a:ea typeface="Tahoma"/>
                <a:cs typeface="Tahoma"/>
              </a:rPr>
              <a:t>200uL of DI H</a:t>
            </a:r>
            <a:r>
              <a:rPr lang="en-US" sz="2400" baseline="-25000" dirty="0">
                <a:latin typeface="Tahoma"/>
                <a:ea typeface="Tahoma"/>
                <a:cs typeface="Tahoma"/>
              </a:rPr>
              <a:t>2</a:t>
            </a:r>
            <a:r>
              <a:rPr lang="en-US" sz="2400" dirty="0">
                <a:latin typeface="Tahoma"/>
                <a:ea typeface="Tahoma"/>
                <a:cs typeface="Tahoma"/>
              </a:rPr>
              <a:t>0 is transferred into the microcentrifuge tube.  </a:t>
            </a:r>
          </a:p>
          <a:p>
            <a:pPr marL="514350" indent="-514350">
              <a:buAutoNum type="arabicPeriod"/>
            </a:pPr>
            <a:r>
              <a:rPr lang="en-US" sz="2400" dirty="0">
                <a:latin typeface="Tahoma"/>
                <a:ea typeface="Tahoma"/>
                <a:cs typeface="Tahoma"/>
              </a:rPr>
              <a:t>150mL of 50/50 0.1% Formic Acid /100% Acetonitrile is used as the mobile phase.</a:t>
            </a:r>
          </a:p>
          <a:p>
            <a:pPr marL="514350" indent="-514350">
              <a:buAutoNum type="arabicPeriod"/>
            </a:pPr>
            <a:r>
              <a:rPr lang="en-US" sz="2400" dirty="0">
                <a:latin typeface="Tahoma"/>
                <a:ea typeface="Tahoma"/>
                <a:cs typeface="Tahoma"/>
              </a:rPr>
              <a:t>A 50uL pipette is set to 25uL. This is used to load thin rows of sample MP onto the silica plate along the starting solvent front. </a:t>
            </a:r>
            <a:endParaRPr lang="en-US" sz="2400" dirty="0"/>
          </a:p>
          <a:p>
            <a:pPr marL="514350" indent="-514350">
              <a:buAutoNum type="arabicPeriod"/>
            </a:pPr>
            <a:r>
              <a:rPr lang="en-US" sz="2400" dirty="0">
                <a:latin typeface="Tahoma"/>
                <a:ea typeface="Tahoma"/>
                <a:cs typeface="Tahoma"/>
              </a:rPr>
              <a:t>The plate is allowed to dry after each load.  </a:t>
            </a:r>
          </a:p>
          <a:p>
            <a:pPr marL="514350" indent="-514350">
              <a:buAutoNum type="arabicPeriod"/>
            </a:pPr>
            <a:r>
              <a:rPr lang="en-US" sz="2400" dirty="0">
                <a:latin typeface="Tahoma"/>
                <a:ea typeface="Tahoma"/>
                <a:cs typeface="Tahoma"/>
              </a:rPr>
              <a:t>Steps 4-5 are repeated until sample MP is depleted. </a:t>
            </a:r>
          </a:p>
          <a:p>
            <a:pPr marL="514350" indent="-514350">
              <a:buAutoNum type="arabicPeriod"/>
            </a:pPr>
            <a:r>
              <a:rPr lang="en-US" sz="2400" dirty="0">
                <a:latin typeface="Tahoma"/>
                <a:ea typeface="Tahoma"/>
                <a:cs typeface="Tahoma"/>
              </a:rPr>
              <a:t>When the solvent front has reached the end of the labeled TLC plate, the plates are removed and allowed to dry. (Typical TLC completion occurs between 2 and 3 hours). </a:t>
            </a:r>
          </a:p>
          <a:p>
            <a:pPr marL="514350" indent="-514350">
              <a:buAutoNum type="arabicPeriod"/>
            </a:pPr>
            <a:r>
              <a:rPr lang="en-US" sz="2400" dirty="0">
                <a:latin typeface="Tahoma"/>
                <a:ea typeface="Tahoma"/>
                <a:cs typeface="Tahoma"/>
              </a:rPr>
              <a:t>Plates are dried then placed under UV light in a dimly lit room. Shown in image 2 below. </a:t>
            </a:r>
          </a:p>
          <a:p>
            <a:pPr marL="514350" indent="-514350">
              <a:buAutoNum type="arabicPeriod"/>
            </a:pPr>
            <a:r>
              <a:rPr lang="en-US" sz="2400" dirty="0">
                <a:latin typeface="Tahoma"/>
                <a:ea typeface="Tahoma"/>
                <a:cs typeface="Tahoma"/>
              </a:rPr>
              <a:t>At ~13.3cm a band appears, labeled 'B4'. This band is isolated and removed from the TLC plate. </a:t>
            </a:r>
            <a:endParaRPr lang="en-US" sz="2400" dirty="0"/>
          </a:p>
          <a:p>
            <a:pPr marL="514350" indent="-514350">
              <a:buAutoNum type="arabicPeriod"/>
            </a:pPr>
            <a:r>
              <a:rPr lang="en-US" sz="2400" dirty="0">
                <a:latin typeface="Tahoma"/>
                <a:ea typeface="Tahoma"/>
                <a:cs typeface="Tahoma"/>
              </a:rPr>
              <a:t>The portion of B4 that is removed is dissolved in minimal DI H</a:t>
            </a:r>
            <a:r>
              <a:rPr lang="en-US" sz="2400" baseline="-25000" dirty="0">
                <a:latin typeface="Tahoma"/>
                <a:ea typeface="Tahoma"/>
                <a:cs typeface="Tahoma"/>
              </a:rPr>
              <a:t>2</a:t>
            </a:r>
            <a:r>
              <a:rPr lang="en-US" sz="2400" dirty="0">
                <a:latin typeface="Tahoma"/>
                <a:ea typeface="Tahoma"/>
                <a:cs typeface="Tahoma"/>
              </a:rPr>
              <a:t>0 and agitated until dissolved. </a:t>
            </a:r>
          </a:p>
          <a:p>
            <a:pPr marL="514350" indent="-514350">
              <a:buAutoNum type="arabicPeriod"/>
            </a:pPr>
            <a:r>
              <a:rPr lang="en-US" sz="2400" dirty="0">
                <a:latin typeface="Tahoma"/>
                <a:ea typeface="Tahoma"/>
                <a:cs typeface="Tahoma"/>
              </a:rPr>
              <a:t>The aqueous phase is removed and stored at –80°C until further analysis. </a:t>
            </a:r>
          </a:p>
        </p:txBody>
      </p:sp>
      <p:sp>
        <p:nvSpPr>
          <p:cNvPr id="8" name="TextBox 7">
            <a:extLst>
              <a:ext uri="{FF2B5EF4-FFF2-40B4-BE49-F238E27FC236}">
                <a16:creationId xmlns:a16="http://schemas.microsoft.com/office/drawing/2014/main" id="{CCE211FB-0C25-C41C-35EA-507A460BE10D}"/>
              </a:ext>
            </a:extLst>
          </p:cNvPr>
          <p:cNvSpPr txBox="1"/>
          <p:nvPr/>
        </p:nvSpPr>
        <p:spPr>
          <a:xfrm>
            <a:off x="6713575" y="25449171"/>
            <a:ext cx="595370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i="1" dirty="0">
                <a:latin typeface="Tahoma"/>
                <a:ea typeface="Tahoma"/>
                <a:cs typeface="Tahoma"/>
              </a:rPr>
              <a:t>Image 1: HPLC Equipment </a:t>
            </a:r>
          </a:p>
        </p:txBody>
      </p:sp>
      <p:sp>
        <p:nvSpPr>
          <p:cNvPr id="10" name="TextBox 9">
            <a:extLst>
              <a:ext uri="{FF2B5EF4-FFF2-40B4-BE49-F238E27FC236}">
                <a16:creationId xmlns:a16="http://schemas.microsoft.com/office/drawing/2014/main" id="{B5FD7F5F-1899-FBBE-8784-80EEB5BDA0F3}"/>
              </a:ext>
            </a:extLst>
          </p:cNvPr>
          <p:cNvSpPr txBox="1"/>
          <p:nvPr/>
        </p:nvSpPr>
        <p:spPr>
          <a:xfrm>
            <a:off x="24784566" y="13877610"/>
            <a:ext cx="1342854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i="1" dirty="0">
                <a:latin typeface="Tahoma"/>
                <a:ea typeface="Tahoma"/>
                <a:cs typeface="Tahoma"/>
              </a:rPr>
              <a:t>Figure 1B: Chromatographic Elution Profile of TLC Purified Sample B4.</a:t>
            </a:r>
            <a:endParaRPr lang="en-US" sz="2800" b="1" i="1" dirty="0">
              <a:latin typeface="Tahoma"/>
              <a:ea typeface="Tahoma"/>
              <a:cs typeface="Tahoma"/>
            </a:endParaRPr>
          </a:p>
        </p:txBody>
      </p:sp>
      <p:sp>
        <p:nvSpPr>
          <p:cNvPr id="27" name="TextBox 26">
            <a:extLst>
              <a:ext uri="{FF2B5EF4-FFF2-40B4-BE49-F238E27FC236}">
                <a16:creationId xmlns:a16="http://schemas.microsoft.com/office/drawing/2014/main" id="{346A9200-1515-D439-E951-7B3B2185B785}"/>
              </a:ext>
            </a:extLst>
          </p:cNvPr>
          <p:cNvSpPr txBox="1"/>
          <p:nvPr/>
        </p:nvSpPr>
        <p:spPr>
          <a:xfrm>
            <a:off x="12245100" y="13871777"/>
            <a:ext cx="1223037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i="1" dirty="0">
                <a:latin typeface="Tahoma"/>
                <a:ea typeface="Tahoma"/>
                <a:cs typeface="Tahoma"/>
              </a:rPr>
              <a:t>Figure 1A: Chromatographic Elution Profile of Sample MP.</a:t>
            </a:r>
          </a:p>
        </p:txBody>
      </p:sp>
      <p:pic>
        <p:nvPicPr>
          <p:cNvPr id="14" name="Picture 14" descr="Table&#10;&#10;Description automatically generated">
            <a:extLst>
              <a:ext uri="{FF2B5EF4-FFF2-40B4-BE49-F238E27FC236}">
                <a16:creationId xmlns:a16="http://schemas.microsoft.com/office/drawing/2014/main" id="{33A585F7-634E-4619-94AB-769DB1683150}"/>
              </a:ext>
            </a:extLst>
          </p:cNvPr>
          <p:cNvPicPr>
            <a:picLocks noChangeAspect="1"/>
          </p:cNvPicPr>
          <p:nvPr/>
        </p:nvPicPr>
        <p:blipFill>
          <a:blip r:embed="rId8"/>
          <a:stretch>
            <a:fillRect/>
          </a:stretch>
        </p:blipFill>
        <p:spPr>
          <a:xfrm>
            <a:off x="27336778" y="22297887"/>
            <a:ext cx="9599780" cy="3878955"/>
          </a:xfrm>
          <a:prstGeom prst="rect">
            <a:avLst/>
          </a:prstGeom>
        </p:spPr>
      </p:pic>
      <p:sp>
        <p:nvSpPr>
          <p:cNvPr id="29" name="Text Box 16">
            <a:extLst>
              <a:ext uri="{FF2B5EF4-FFF2-40B4-BE49-F238E27FC236}">
                <a16:creationId xmlns:a16="http://schemas.microsoft.com/office/drawing/2014/main" id="{76DE26A3-51D8-E0B0-B689-CD6D371B697C}"/>
              </a:ext>
            </a:extLst>
          </p:cNvPr>
          <p:cNvSpPr txBox="1">
            <a:spLocks noChangeArrowheads="1"/>
          </p:cNvSpPr>
          <p:nvPr/>
        </p:nvSpPr>
        <p:spPr bwMode="auto">
          <a:xfrm>
            <a:off x="27303601" y="26211518"/>
            <a:ext cx="9632957" cy="810072"/>
          </a:xfrm>
          <a:prstGeom prst="rect">
            <a:avLst/>
          </a:prstGeom>
          <a:noFill/>
          <a:ln>
            <a:noFill/>
          </a:ln>
          <a:effectLst/>
          <a:extLst>
            <a:ext uri="{909E8E84-426E-40dd-AFC4-6F175D3DCCD1}">
              <a14:hiddenFill xmlns="" xmlns:lc="http://schemas.openxmlformats.org/drawingml/2006/lockedCanvas" xmlns:a14="http://schemas.microsoft.com/office/drawing/2010/main">
                <a:solidFill>
                  <a:schemeClr val="accent1"/>
                </a:solidFill>
              </a14:hiddenFill>
            </a:ext>
            <a:ext uri="{91240B29-F687-4f45-9708-019B960494DF}">
              <a14:hiddenLine xmlns="" xmlns:lc="http://schemas.openxmlformats.org/drawingml/2006/lockedCanvas" xmlns:a14="http://schemas.microsoft.com/office/drawing/2010/main" w="9525">
                <a:solidFill>
                  <a:schemeClr val="tx1"/>
                </a:solidFill>
                <a:miter lim="800000"/>
                <a:headEnd/>
                <a:tailEnd/>
              </a14:hiddenLine>
            </a:ext>
            <a:ext uri="{AF507438-7753-43e0-B8FC-AC1667EBCBE1}">
              <a14:hiddenEffects xmlns="" xmlns:lc="http://schemas.openxmlformats.org/drawingml/2006/lockedCanvas" xmlns:a14="http://schemas.microsoft.com/office/drawing/2010/main">
                <a:effectLst>
                  <a:outerShdw blurRad="63500" dist="38099" dir="2700000" algn="ctr" rotWithShape="0">
                    <a:schemeClr val="bg2">
                      <a:alpha val="74998"/>
                    </a:schemeClr>
                  </a:outerShdw>
                </a:effectLst>
              </a14:hiddenEffects>
            </a:ext>
          </a:extLst>
        </p:spPr>
        <p:txBody>
          <a:bodyPr wrap="square" lIns="187759" tIns="187759" rIns="187759" bIns="187759"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AU" sz="2800" b="1" i="1" dirty="0">
                <a:latin typeface="Tahoma"/>
                <a:ea typeface="Tahoma"/>
                <a:cs typeface="Tahoma"/>
              </a:rPr>
              <a:t>Table 1: Representative HPLC Method.</a:t>
            </a:r>
            <a:r>
              <a:rPr lang="en-AU" sz="2800" b="1" i="1" dirty="0">
                <a:latin typeface="Calibri"/>
                <a:ea typeface="ＭＳ Ｐゴシック"/>
                <a:cs typeface="Arial"/>
              </a:rPr>
              <a:t> </a:t>
            </a:r>
            <a:endParaRPr lang="en-AU" sz="2800" b="1" i="1" dirty="0">
              <a:latin typeface="Calibri"/>
              <a:cs typeface="Arial" panose="020B0604020202020204" pitchFamily="34" charset="0"/>
            </a:endParaRPr>
          </a:p>
        </p:txBody>
      </p:sp>
      <p:grpSp>
        <p:nvGrpSpPr>
          <p:cNvPr id="19" name="Group 18">
            <a:extLst>
              <a:ext uri="{FF2B5EF4-FFF2-40B4-BE49-F238E27FC236}">
                <a16:creationId xmlns:a16="http://schemas.microsoft.com/office/drawing/2014/main" id="{FF4EB8AB-2CED-FF72-3CF8-4BF52614EE2C}"/>
              </a:ext>
            </a:extLst>
          </p:cNvPr>
          <p:cNvGrpSpPr/>
          <p:nvPr/>
        </p:nvGrpSpPr>
        <p:grpSpPr>
          <a:xfrm>
            <a:off x="26446394" y="15307183"/>
            <a:ext cx="10678570" cy="6217449"/>
            <a:chOff x="17220471" y="22359974"/>
            <a:chExt cx="15440342" cy="8167491"/>
          </a:xfrm>
        </p:grpSpPr>
        <p:pic>
          <p:nvPicPr>
            <p:cNvPr id="9" name="Picture 9" descr="A picture containing light&#10;&#10;Description automatically generated">
              <a:extLst>
                <a:ext uri="{FF2B5EF4-FFF2-40B4-BE49-F238E27FC236}">
                  <a16:creationId xmlns:a16="http://schemas.microsoft.com/office/drawing/2014/main" id="{3505FCC3-FEAB-7248-1295-AB088A96F841}"/>
                </a:ext>
              </a:extLst>
            </p:cNvPr>
            <p:cNvPicPr>
              <a:picLocks noChangeAspect="1"/>
            </p:cNvPicPr>
            <p:nvPr/>
          </p:nvPicPr>
          <p:blipFill rotWithShape="1">
            <a:blip r:embed="rId9"/>
            <a:srcRect t="19388" b="510"/>
            <a:stretch/>
          </p:blipFill>
          <p:spPr>
            <a:xfrm>
              <a:off x="20597251" y="22359974"/>
              <a:ext cx="7868838" cy="7335711"/>
            </a:xfrm>
            <a:prstGeom prst="rect">
              <a:avLst/>
            </a:prstGeom>
          </p:spPr>
        </p:pic>
        <p:sp>
          <p:nvSpPr>
            <p:cNvPr id="25" name="TextBox 24">
              <a:extLst>
                <a:ext uri="{FF2B5EF4-FFF2-40B4-BE49-F238E27FC236}">
                  <a16:creationId xmlns:a16="http://schemas.microsoft.com/office/drawing/2014/main" id="{6C87FF93-DF71-1A17-BC69-E3300C425447}"/>
                </a:ext>
              </a:extLst>
            </p:cNvPr>
            <p:cNvSpPr txBox="1"/>
            <p:nvPr/>
          </p:nvSpPr>
          <p:spPr>
            <a:xfrm>
              <a:off x="17461284" y="29840142"/>
              <a:ext cx="15199529" cy="687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i="1" dirty="0">
                  <a:latin typeface="Tahoma"/>
                  <a:ea typeface="Tahoma"/>
                  <a:cs typeface="Tahoma"/>
                </a:rPr>
                <a:t>Image 2: Ultraviolet TLC Elution on silica gel plate. </a:t>
              </a:r>
              <a:endParaRPr lang="en-US" sz="2800" b="1" i="1" dirty="0">
                <a:latin typeface="Tahoma"/>
                <a:ea typeface="Tahoma"/>
                <a:cs typeface="Tahoma"/>
              </a:endParaRPr>
            </a:p>
          </p:txBody>
        </p:sp>
        <p:sp>
          <p:nvSpPr>
            <p:cNvPr id="13" name="TextBox 12">
              <a:extLst>
                <a:ext uri="{FF2B5EF4-FFF2-40B4-BE49-F238E27FC236}">
                  <a16:creationId xmlns:a16="http://schemas.microsoft.com/office/drawing/2014/main" id="{19EDA4B8-BD79-52BA-73D6-0C0B44B6F854}"/>
                </a:ext>
              </a:extLst>
            </p:cNvPr>
            <p:cNvSpPr txBox="1"/>
            <p:nvPr/>
          </p:nvSpPr>
          <p:spPr>
            <a:xfrm>
              <a:off x="17220471" y="24036706"/>
              <a:ext cx="21426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Tahoma"/>
                  <a:ea typeface="Tahoma"/>
                  <a:cs typeface="Tahoma"/>
                </a:rPr>
                <a:t>B4</a:t>
              </a:r>
            </a:p>
          </p:txBody>
        </p:sp>
        <p:cxnSp>
          <p:nvCxnSpPr>
            <p:cNvPr id="32" name="Straight Arrow Connector 31">
              <a:extLst>
                <a:ext uri="{FF2B5EF4-FFF2-40B4-BE49-F238E27FC236}">
                  <a16:creationId xmlns:a16="http://schemas.microsoft.com/office/drawing/2014/main" id="{604AE15E-9178-5D3D-2BE2-2763EAD8A2E9}"/>
                </a:ext>
              </a:extLst>
            </p:cNvPr>
            <p:cNvCxnSpPr>
              <a:cxnSpLocks/>
            </p:cNvCxnSpPr>
            <p:nvPr/>
          </p:nvCxnSpPr>
          <p:spPr>
            <a:xfrm flipV="1">
              <a:off x="18109604" y="23950418"/>
              <a:ext cx="4282074" cy="3144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19F9E24F-181A-C477-C281-2A409220C0C2}"/>
                </a:ext>
              </a:extLst>
            </p:cNvPr>
            <p:cNvSpPr txBox="1"/>
            <p:nvPr/>
          </p:nvSpPr>
          <p:spPr>
            <a:xfrm>
              <a:off x="28390111" y="24435143"/>
              <a:ext cx="3089827" cy="8033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dirty="0">
                  <a:latin typeface="Tahoma"/>
                  <a:ea typeface="Tahoma"/>
                  <a:cs typeface="Tahoma"/>
                </a:rPr>
                <a:t>13.3cm</a:t>
              </a:r>
            </a:p>
          </p:txBody>
        </p:sp>
      </p:grpSp>
      <p:sp>
        <p:nvSpPr>
          <p:cNvPr id="3" name="TextBox 2">
            <a:extLst>
              <a:ext uri="{FF2B5EF4-FFF2-40B4-BE49-F238E27FC236}">
                <a16:creationId xmlns:a16="http://schemas.microsoft.com/office/drawing/2014/main" id="{CFAE30B6-E98B-7C95-093E-FC7FA542ED19}"/>
              </a:ext>
            </a:extLst>
          </p:cNvPr>
          <p:cNvSpPr txBox="1"/>
          <p:nvPr/>
        </p:nvSpPr>
        <p:spPr>
          <a:xfrm>
            <a:off x="25570467" y="27368845"/>
            <a:ext cx="1218607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b="1" dirty="0">
                <a:latin typeface="Tahoma"/>
                <a:ea typeface="Tahoma"/>
                <a:cs typeface="Tahoma"/>
              </a:rPr>
              <a:t>HPLC Methods</a:t>
            </a:r>
          </a:p>
          <a:p>
            <a:endParaRPr lang="en-US" sz="2400" b="1" dirty="0">
              <a:latin typeface="Tahoma"/>
              <a:ea typeface="Tahoma"/>
              <a:cs typeface="Tahoma"/>
            </a:endParaRPr>
          </a:p>
          <a:p>
            <a:pPr marL="571500" indent="-571500">
              <a:spcBef>
                <a:spcPts val="0"/>
              </a:spcBef>
              <a:spcAft>
                <a:spcPts val="0"/>
              </a:spcAft>
              <a:buFont typeface="Arial,Sans-Serif"/>
              <a:buChar char="•"/>
            </a:pPr>
            <a:r>
              <a:rPr lang="en-US" sz="2400" dirty="0">
                <a:latin typeface="Tahoma"/>
                <a:ea typeface="Tahoma"/>
                <a:cs typeface="Tahoma"/>
              </a:rPr>
              <a:t>Flow rate: 0.5 mL/min </a:t>
            </a:r>
            <a:endParaRPr lang="en-US" sz="2400" dirty="0">
              <a:cs typeface="Calibri"/>
            </a:endParaRPr>
          </a:p>
          <a:p>
            <a:pPr marL="571500" indent="-571500">
              <a:spcBef>
                <a:spcPts val="0"/>
              </a:spcBef>
              <a:spcAft>
                <a:spcPts val="0"/>
              </a:spcAft>
              <a:buFont typeface="Arial,Sans-Serif"/>
              <a:buChar char="•"/>
            </a:pPr>
            <a:r>
              <a:rPr lang="en-US" sz="2400" dirty="0">
                <a:latin typeface="Tahoma"/>
                <a:ea typeface="Tahoma"/>
                <a:cs typeface="Tahoma"/>
              </a:rPr>
              <a:t>Gradient Elution Method as shown in Table 1</a:t>
            </a:r>
          </a:p>
          <a:p>
            <a:pPr marL="571500" indent="-571500">
              <a:spcBef>
                <a:spcPts val="0"/>
              </a:spcBef>
              <a:spcAft>
                <a:spcPts val="0"/>
              </a:spcAft>
              <a:buFont typeface="Arial,Sans-Serif"/>
              <a:buChar char="•"/>
            </a:pPr>
            <a:r>
              <a:rPr lang="en-US" sz="2400" dirty="0">
                <a:latin typeface="Tahoma"/>
                <a:ea typeface="Tahoma"/>
                <a:cs typeface="Tahoma"/>
              </a:rPr>
              <a:t>Injection volume: 10 μL </a:t>
            </a:r>
          </a:p>
          <a:p>
            <a:pPr marL="571500" indent="-571500">
              <a:spcBef>
                <a:spcPts val="0"/>
              </a:spcBef>
              <a:spcAft>
                <a:spcPts val="0"/>
              </a:spcAft>
              <a:buFont typeface="Arial,Sans-Serif"/>
              <a:buChar char="•"/>
            </a:pPr>
            <a:r>
              <a:rPr lang="en-US" sz="2400" dirty="0">
                <a:latin typeface="Tahoma"/>
                <a:ea typeface="Tahoma"/>
                <a:cs typeface="Tahoma"/>
              </a:rPr>
              <a:t>Detection: 260 nm  </a:t>
            </a:r>
          </a:p>
          <a:p>
            <a:pPr marL="571500" indent="-571500">
              <a:spcBef>
                <a:spcPts val="0"/>
              </a:spcBef>
              <a:spcAft>
                <a:spcPts val="0"/>
              </a:spcAft>
              <a:buFont typeface="Arial,Sans-Serif"/>
              <a:buChar char="•"/>
            </a:pPr>
            <a:r>
              <a:rPr lang="en-US" sz="2400" dirty="0">
                <a:latin typeface="Tahoma"/>
                <a:ea typeface="Tahoma"/>
                <a:cs typeface="Tahoma"/>
              </a:rPr>
              <a:t>C18 Column </a:t>
            </a:r>
          </a:p>
          <a:p>
            <a:pPr marL="571500" indent="-571500">
              <a:spcBef>
                <a:spcPts val="0"/>
              </a:spcBef>
              <a:spcAft>
                <a:spcPts val="0"/>
              </a:spcAft>
              <a:buFont typeface="Arial,Sans-Serif"/>
              <a:buChar char="•"/>
            </a:pPr>
            <a:r>
              <a:rPr lang="en-US" sz="2400" dirty="0">
                <a:latin typeface="Tahoma"/>
                <a:ea typeface="Tahoma"/>
                <a:cs typeface="Tahoma"/>
              </a:rPr>
              <a:t>Each sample is run for 30 min. with a 10 min wash of 100% 0.1% Formic Acid to follow </a:t>
            </a:r>
          </a:p>
          <a:p>
            <a:pPr marL="571500" indent="-571500">
              <a:spcBef>
                <a:spcPts val="0"/>
              </a:spcBef>
              <a:spcAft>
                <a:spcPts val="0"/>
              </a:spcAft>
              <a:buFont typeface="Arial,Sans-Serif"/>
              <a:buChar char="•"/>
            </a:pPr>
            <a:r>
              <a:rPr lang="en-US" sz="2400" dirty="0">
                <a:latin typeface="Tahoma"/>
                <a:ea typeface="Tahoma"/>
                <a:cs typeface="Tahoma"/>
              </a:rPr>
              <a:t>Total run time: 40 min. </a:t>
            </a:r>
            <a:r>
              <a:rPr lang="en-AU" sz="2400" dirty="0">
                <a:latin typeface="Tahoma"/>
                <a:ea typeface="Tahoma"/>
                <a:cs typeface="Tahoma"/>
              </a:rPr>
              <a:t> </a:t>
            </a:r>
            <a:endParaRPr lang="en-US" sz="2400" dirty="0">
              <a:latin typeface="Tahoma"/>
              <a:ea typeface="Tahoma"/>
              <a:cs typeface="Tahoma"/>
            </a:endParaRPr>
          </a:p>
          <a:p>
            <a:pPr marL="571500" indent="-571500">
              <a:spcBef>
                <a:spcPts val="0"/>
              </a:spcBef>
              <a:spcAft>
                <a:spcPts val="0"/>
              </a:spcAft>
              <a:buFont typeface="Arial,Sans-Serif"/>
              <a:buChar char="•"/>
            </a:pPr>
            <a:r>
              <a:rPr lang="en-AU" sz="2400" dirty="0">
                <a:latin typeface="Tahoma"/>
                <a:ea typeface="Tahoma"/>
                <a:cs typeface="Tahoma"/>
              </a:rPr>
              <a:t>At the start of each HPLC run a blank of DI </a:t>
            </a:r>
            <a:r>
              <a:rPr lang="en-US" sz="2400" dirty="0">
                <a:latin typeface="Tahoma"/>
                <a:ea typeface="Tahoma"/>
                <a:cs typeface="Tahoma"/>
              </a:rPr>
              <a:t>H</a:t>
            </a:r>
            <a:r>
              <a:rPr lang="en-US" sz="2400" baseline="-25000" dirty="0">
                <a:latin typeface="Tahoma"/>
                <a:ea typeface="Tahoma"/>
                <a:cs typeface="Tahoma"/>
              </a:rPr>
              <a:t>2</a:t>
            </a:r>
            <a:r>
              <a:rPr lang="en-US" sz="2400" dirty="0">
                <a:latin typeface="Tahoma"/>
                <a:ea typeface="Tahoma"/>
                <a:cs typeface="Tahoma"/>
              </a:rPr>
              <a:t>0</a:t>
            </a:r>
            <a:r>
              <a:rPr lang="en-AU" sz="2400" dirty="0">
                <a:latin typeface="Tahoma"/>
                <a:ea typeface="Tahoma"/>
                <a:cs typeface="Tahoma"/>
              </a:rPr>
              <a:t> is injected to equilibrate the system.</a:t>
            </a:r>
            <a:endParaRPr lang="en-US" sz="2400" dirty="0">
              <a:latin typeface="Tahoma"/>
              <a:ea typeface="Tahoma"/>
              <a:cs typeface="Tahoma"/>
            </a:endParaRPr>
          </a:p>
        </p:txBody>
      </p:sp>
      <p:pic>
        <p:nvPicPr>
          <p:cNvPr id="6" name="Picture 15" descr="Timeline&#10;&#10;Description automatically generated">
            <a:extLst>
              <a:ext uri="{FF2B5EF4-FFF2-40B4-BE49-F238E27FC236}">
                <a16:creationId xmlns:a16="http://schemas.microsoft.com/office/drawing/2014/main" id="{DC14D7D5-06C3-ACC9-6DAD-B3A80ED6E8CE}"/>
              </a:ext>
            </a:extLst>
          </p:cNvPr>
          <p:cNvPicPr>
            <a:picLocks noChangeAspect="1"/>
          </p:cNvPicPr>
          <p:nvPr/>
        </p:nvPicPr>
        <p:blipFill>
          <a:blip r:embed="rId10"/>
          <a:stretch>
            <a:fillRect/>
          </a:stretch>
        </p:blipFill>
        <p:spPr>
          <a:xfrm>
            <a:off x="12503152" y="15261443"/>
            <a:ext cx="13369361" cy="8222205"/>
          </a:xfrm>
          <a:prstGeom prst="rect">
            <a:avLst/>
          </a:prstGeom>
        </p:spPr>
      </p:pic>
      <p:sp>
        <p:nvSpPr>
          <p:cNvPr id="34" name="TextBox 33">
            <a:extLst>
              <a:ext uri="{FF2B5EF4-FFF2-40B4-BE49-F238E27FC236}">
                <a16:creationId xmlns:a16="http://schemas.microsoft.com/office/drawing/2014/main" id="{D0635F3A-485C-3C30-8C42-CB07BED8C2AE}"/>
              </a:ext>
            </a:extLst>
          </p:cNvPr>
          <p:cNvSpPr txBox="1"/>
          <p:nvPr/>
        </p:nvSpPr>
        <p:spPr>
          <a:xfrm>
            <a:off x="13389424" y="23622172"/>
            <a:ext cx="1129453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AU" sz="2800" b="1" i="1" dirty="0">
                <a:latin typeface="Tahoma"/>
                <a:ea typeface="Tahoma"/>
                <a:cs typeface="Tahoma"/>
              </a:rPr>
              <a:t>Figure 2: HR ESI-MS - Full Scan Mass Spectrum of B4</a:t>
            </a:r>
            <a:endParaRPr lang="en-US" sz="2800" b="1" i="1" dirty="0">
              <a:latin typeface="Tahoma"/>
              <a:ea typeface="Tahoma"/>
              <a:cs typeface="Tahoma"/>
            </a:endParaRPr>
          </a:p>
        </p:txBody>
      </p:sp>
      <p:pic>
        <p:nvPicPr>
          <p:cNvPr id="16" name="Picture 16" descr="Logo&#10;&#10;Description automatically generated">
            <a:extLst>
              <a:ext uri="{FF2B5EF4-FFF2-40B4-BE49-F238E27FC236}">
                <a16:creationId xmlns:a16="http://schemas.microsoft.com/office/drawing/2014/main" id="{B3ED888A-D53B-7456-13FA-7E9E7FE321D5}"/>
              </a:ext>
            </a:extLst>
          </p:cNvPr>
          <p:cNvPicPr>
            <a:picLocks noChangeAspect="1"/>
          </p:cNvPicPr>
          <p:nvPr/>
        </p:nvPicPr>
        <p:blipFill>
          <a:blip r:embed="rId11"/>
          <a:stretch>
            <a:fillRect/>
          </a:stretch>
        </p:blipFill>
        <p:spPr>
          <a:xfrm>
            <a:off x="633383" y="1097591"/>
            <a:ext cx="11377924" cy="285506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1366</Words>
  <Application>Microsoft Macintosh PowerPoint</Application>
  <PresentationFormat>Custom</PresentationFormat>
  <Paragraphs>89</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ＭＳ Ｐゴシック</vt:lpstr>
      <vt:lpstr>Arial</vt:lpstr>
      <vt:lpstr>Arial,Sans-Serif</vt:lpstr>
      <vt:lpstr>Calibri</vt:lpstr>
      <vt:lpstr>Tahoma</vt:lpstr>
      <vt:lpstr>Wingdings</vt:lpstr>
      <vt:lpstr>Office Theme</vt:lpstr>
      <vt:lpstr>PowerPoint Presentation</vt:lpstr>
    </vt:vector>
  </TitlesOfParts>
  <Company>Drake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College of Pharmacy &amp; Health Sciences</dc:creator>
  <cp:lastModifiedBy>Pramod Mahajan</cp:lastModifiedBy>
  <cp:revision>96</cp:revision>
  <dcterms:created xsi:type="dcterms:W3CDTF">2012-03-27T20:59:56Z</dcterms:created>
  <dcterms:modified xsi:type="dcterms:W3CDTF">2022-03-31T20:13:54Z</dcterms:modified>
</cp:coreProperties>
</file>